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AD3-4521-48F6-A0CE-4D5D8657A72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4074-0DB0-401A-8D9B-CD3D90DD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2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AD3-4521-48F6-A0CE-4D5D8657A72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4074-0DB0-401A-8D9B-CD3D90DD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5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AD3-4521-48F6-A0CE-4D5D8657A72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4074-0DB0-401A-8D9B-CD3D90DD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1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AD3-4521-48F6-A0CE-4D5D8657A72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4074-0DB0-401A-8D9B-CD3D90DD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9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AD3-4521-48F6-A0CE-4D5D8657A72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4074-0DB0-401A-8D9B-CD3D90DD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AD3-4521-48F6-A0CE-4D5D8657A72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4074-0DB0-401A-8D9B-CD3D90DD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5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AD3-4521-48F6-A0CE-4D5D8657A72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4074-0DB0-401A-8D9B-CD3D90DD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0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AD3-4521-48F6-A0CE-4D5D8657A72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4074-0DB0-401A-8D9B-CD3D90DD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7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AD3-4521-48F6-A0CE-4D5D8657A72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4074-0DB0-401A-8D9B-CD3D90DD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0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AD3-4521-48F6-A0CE-4D5D8657A72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4074-0DB0-401A-8D9B-CD3D90DD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5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8AD3-4521-48F6-A0CE-4D5D8657A72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4074-0DB0-401A-8D9B-CD3D90DD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7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98AD3-4521-48F6-A0CE-4D5D8657A72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C4074-0DB0-401A-8D9B-CD3D90DD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yhs-ap-euro-2010-2011.wikispaces.com/file/view/wwii_combat_europe.gif/209488814/wwii_combat_europ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86384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0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7162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241102" y="2384226"/>
            <a:ext cx="26790" cy="205384"/>
          </a:xfrm>
          <a:custGeom>
            <a:avLst/>
            <a:gdLst/>
            <a:ahLst/>
            <a:cxnLst/>
            <a:rect l="0" t="0" r="0" b="0"/>
            <a:pathLst>
              <a:path w="26790" h="205384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71438"/>
                </a:lnTo>
                <a:lnTo>
                  <a:pt x="17859" y="80368"/>
                </a:lnTo>
                <a:lnTo>
                  <a:pt x="17859" y="89297"/>
                </a:lnTo>
                <a:lnTo>
                  <a:pt x="17859" y="107157"/>
                </a:lnTo>
                <a:lnTo>
                  <a:pt x="17859" y="116087"/>
                </a:lnTo>
                <a:lnTo>
                  <a:pt x="17859" y="125016"/>
                </a:lnTo>
                <a:lnTo>
                  <a:pt x="17859" y="133946"/>
                </a:lnTo>
                <a:lnTo>
                  <a:pt x="8929" y="142876"/>
                </a:lnTo>
                <a:lnTo>
                  <a:pt x="8929" y="151805"/>
                </a:lnTo>
                <a:lnTo>
                  <a:pt x="8929" y="160735"/>
                </a:lnTo>
                <a:lnTo>
                  <a:pt x="8929" y="169665"/>
                </a:lnTo>
                <a:lnTo>
                  <a:pt x="8929" y="178594"/>
                </a:lnTo>
                <a:lnTo>
                  <a:pt x="0" y="187524"/>
                </a:lnTo>
                <a:lnTo>
                  <a:pt x="0" y="187524"/>
                </a:lnTo>
                <a:lnTo>
                  <a:pt x="0" y="196454"/>
                </a:lnTo>
                <a:lnTo>
                  <a:pt x="0" y="196454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196454"/>
                </a:lnTo>
                <a:lnTo>
                  <a:pt x="0" y="196454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51805" y="2375297"/>
            <a:ext cx="196454" cy="294681"/>
          </a:xfrm>
          <a:custGeom>
            <a:avLst/>
            <a:gdLst/>
            <a:ahLst/>
            <a:cxnLst/>
            <a:rect l="0" t="0" r="0" b="0"/>
            <a:pathLst>
              <a:path w="196454" h="294681">
                <a:moveTo>
                  <a:pt x="133945" y="0"/>
                </a:moveTo>
                <a:lnTo>
                  <a:pt x="133945" y="0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8929"/>
                </a:lnTo>
                <a:lnTo>
                  <a:pt x="98226" y="8929"/>
                </a:lnTo>
                <a:lnTo>
                  <a:pt x="89297" y="17859"/>
                </a:lnTo>
                <a:lnTo>
                  <a:pt x="80367" y="26789"/>
                </a:lnTo>
                <a:lnTo>
                  <a:pt x="71437" y="35718"/>
                </a:lnTo>
                <a:lnTo>
                  <a:pt x="62508" y="44648"/>
                </a:lnTo>
                <a:lnTo>
                  <a:pt x="53578" y="62507"/>
                </a:lnTo>
                <a:lnTo>
                  <a:pt x="44648" y="80367"/>
                </a:lnTo>
                <a:lnTo>
                  <a:pt x="35719" y="89297"/>
                </a:lnTo>
                <a:lnTo>
                  <a:pt x="26789" y="107156"/>
                </a:lnTo>
                <a:lnTo>
                  <a:pt x="17859" y="125016"/>
                </a:lnTo>
                <a:lnTo>
                  <a:pt x="17859" y="142875"/>
                </a:lnTo>
                <a:lnTo>
                  <a:pt x="8929" y="160734"/>
                </a:lnTo>
                <a:lnTo>
                  <a:pt x="8929" y="178594"/>
                </a:lnTo>
                <a:lnTo>
                  <a:pt x="8929" y="196453"/>
                </a:lnTo>
                <a:lnTo>
                  <a:pt x="0" y="214312"/>
                </a:lnTo>
                <a:lnTo>
                  <a:pt x="0" y="232172"/>
                </a:lnTo>
                <a:lnTo>
                  <a:pt x="8929" y="241101"/>
                </a:lnTo>
                <a:lnTo>
                  <a:pt x="8929" y="258961"/>
                </a:lnTo>
                <a:lnTo>
                  <a:pt x="17859" y="267891"/>
                </a:lnTo>
                <a:lnTo>
                  <a:pt x="26789" y="276820"/>
                </a:lnTo>
                <a:lnTo>
                  <a:pt x="35719" y="285750"/>
                </a:lnTo>
                <a:lnTo>
                  <a:pt x="44648" y="285750"/>
                </a:lnTo>
                <a:lnTo>
                  <a:pt x="53578" y="294680"/>
                </a:lnTo>
                <a:lnTo>
                  <a:pt x="62508" y="294680"/>
                </a:lnTo>
                <a:lnTo>
                  <a:pt x="80367" y="294680"/>
                </a:lnTo>
                <a:lnTo>
                  <a:pt x="89297" y="285750"/>
                </a:lnTo>
                <a:lnTo>
                  <a:pt x="98226" y="285750"/>
                </a:lnTo>
                <a:lnTo>
                  <a:pt x="116086" y="276820"/>
                </a:lnTo>
                <a:lnTo>
                  <a:pt x="125015" y="267891"/>
                </a:lnTo>
                <a:lnTo>
                  <a:pt x="133945" y="258961"/>
                </a:lnTo>
                <a:lnTo>
                  <a:pt x="142875" y="250031"/>
                </a:lnTo>
                <a:lnTo>
                  <a:pt x="160734" y="232172"/>
                </a:lnTo>
                <a:lnTo>
                  <a:pt x="169664" y="223242"/>
                </a:lnTo>
                <a:lnTo>
                  <a:pt x="178594" y="205383"/>
                </a:lnTo>
                <a:lnTo>
                  <a:pt x="187523" y="196453"/>
                </a:lnTo>
                <a:lnTo>
                  <a:pt x="187523" y="178594"/>
                </a:lnTo>
                <a:lnTo>
                  <a:pt x="196453" y="169664"/>
                </a:lnTo>
                <a:lnTo>
                  <a:pt x="196453" y="151805"/>
                </a:lnTo>
                <a:lnTo>
                  <a:pt x="196453" y="142875"/>
                </a:lnTo>
                <a:lnTo>
                  <a:pt x="196453" y="125016"/>
                </a:lnTo>
                <a:lnTo>
                  <a:pt x="196453" y="116086"/>
                </a:lnTo>
                <a:lnTo>
                  <a:pt x="196453" y="107156"/>
                </a:lnTo>
                <a:lnTo>
                  <a:pt x="187523" y="89297"/>
                </a:lnTo>
                <a:lnTo>
                  <a:pt x="187523" y="80367"/>
                </a:lnTo>
                <a:lnTo>
                  <a:pt x="178594" y="71437"/>
                </a:lnTo>
                <a:lnTo>
                  <a:pt x="169664" y="62507"/>
                </a:lnTo>
                <a:lnTo>
                  <a:pt x="160734" y="53578"/>
                </a:lnTo>
                <a:lnTo>
                  <a:pt x="151804" y="53578"/>
                </a:lnTo>
                <a:lnTo>
                  <a:pt x="142875" y="44648"/>
                </a:lnTo>
                <a:lnTo>
                  <a:pt x="125015" y="44648"/>
                </a:lnTo>
                <a:lnTo>
                  <a:pt x="116086" y="44648"/>
                </a:lnTo>
                <a:lnTo>
                  <a:pt x="107156" y="44648"/>
                </a:lnTo>
                <a:lnTo>
                  <a:pt x="98226" y="44648"/>
                </a:lnTo>
                <a:lnTo>
                  <a:pt x="89297" y="44648"/>
                </a:lnTo>
                <a:lnTo>
                  <a:pt x="80367" y="53578"/>
                </a:lnTo>
                <a:lnTo>
                  <a:pt x="80367" y="53578"/>
                </a:lnTo>
                <a:lnTo>
                  <a:pt x="71437" y="62507"/>
                </a:lnTo>
                <a:lnTo>
                  <a:pt x="71437" y="62507"/>
                </a:lnTo>
                <a:lnTo>
                  <a:pt x="71437" y="62507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19695" y="2491383"/>
            <a:ext cx="35720" cy="223243"/>
          </a:xfrm>
          <a:custGeom>
            <a:avLst/>
            <a:gdLst/>
            <a:ahLst/>
            <a:cxnLst/>
            <a:rect l="0" t="0" r="0" b="0"/>
            <a:pathLst>
              <a:path w="35720" h="223243">
                <a:moveTo>
                  <a:pt x="3571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35719" y="53578"/>
                </a:lnTo>
                <a:lnTo>
                  <a:pt x="35719" y="62508"/>
                </a:lnTo>
                <a:lnTo>
                  <a:pt x="35719" y="71437"/>
                </a:lnTo>
                <a:lnTo>
                  <a:pt x="26789" y="89297"/>
                </a:lnTo>
                <a:lnTo>
                  <a:pt x="26789" y="98226"/>
                </a:lnTo>
                <a:lnTo>
                  <a:pt x="26789" y="107156"/>
                </a:lnTo>
                <a:lnTo>
                  <a:pt x="26789" y="125015"/>
                </a:lnTo>
                <a:lnTo>
                  <a:pt x="17860" y="133945"/>
                </a:lnTo>
                <a:lnTo>
                  <a:pt x="17860" y="142875"/>
                </a:lnTo>
                <a:lnTo>
                  <a:pt x="17860" y="160734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87523"/>
                </a:lnTo>
                <a:lnTo>
                  <a:pt x="8930" y="196453"/>
                </a:lnTo>
                <a:lnTo>
                  <a:pt x="0" y="205383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37555" y="2491383"/>
            <a:ext cx="151805" cy="160735"/>
          </a:xfrm>
          <a:custGeom>
            <a:avLst/>
            <a:gdLst/>
            <a:ahLst/>
            <a:cxnLst/>
            <a:rect l="0" t="0" r="0" b="0"/>
            <a:pathLst>
              <a:path w="151805" h="160735">
                <a:moveTo>
                  <a:pt x="133945" y="8930"/>
                </a:moveTo>
                <a:lnTo>
                  <a:pt x="142875" y="8930"/>
                </a:lnTo>
                <a:lnTo>
                  <a:pt x="142875" y="8930"/>
                </a:lnTo>
                <a:lnTo>
                  <a:pt x="142875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8930"/>
                </a:lnTo>
                <a:lnTo>
                  <a:pt x="151804" y="8930"/>
                </a:lnTo>
                <a:lnTo>
                  <a:pt x="151804" y="17859"/>
                </a:lnTo>
                <a:lnTo>
                  <a:pt x="151804" y="26789"/>
                </a:lnTo>
                <a:lnTo>
                  <a:pt x="151804" y="35719"/>
                </a:lnTo>
                <a:lnTo>
                  <a:pt x="151804" y="44648"/>
                </a:lnTo>
                <a:lnTo>
                  <a:pt x="151804" y="53578"/>
                </a:lnTo>
                <a:lnTo>
                  <a:pt x="151804" y="71437"/>
                </a:lnTo>
                <a:lnTo>
                  <a:pt x="151804" y="80367"/>
                </a:lnTo>
                <a:lnTo>
                  <a:pt x="142875" y="89297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33945" y="125015"/>
                </a:lnTo>
                <a:lnTo>
                  <a:pt x="133945" y="133945"/>
                </a:lnTo>
                <a:lnTo>
                  <a:pt x="133945" y="142875"/>
                </a:lnTo>
                <a:lnTo>
                  <a:pt x="125015" y="151805"/>
                </a:lnTo>
                <a:lnTo>
                  <a:pt x="125015" y="151805"/>
                </a:lnTo>
                <a:lnTo>
                  <a:pt x="125015" y="160734"/>
                </a:lnTo>
                <a:lnTo>
                  <a:pt x="125015" y="160734"/>
                </a:lnTo>
                <a:lnTo>
                  <a:pt x="125015" y="160734"/>
                </a:lnTo>
                <a:lnTo>
                  <a:pt x="116086" y="160734"/>
                </a:lnTo>
                <a:lnTo>
                  <a:pt x="116086" y="160734"/>
                </a:lnTo>
                <a:lnTo>
                  <a:pt x="116086" y="160734"/>
                </a:lnTo>
                <a:lnTo>
                  <a:pt x="116086" y="160734"/>
                </a:lnTo>
                <a:lnTo>
                  <a:pt x="116086" y="160734"/>
                </a:lnTo>
                <a:lnTo>
                  <a:pt x="107156" y="160734"/>
                </a:lnTo>
                <a:lnTo>
                  <a:pt x="107156" y="151805"/>
                </a:lnTo>
                <a:lnTo>
                  <a:pt x="98226" y="151805"/>
                </a:lnTo>
                <a:lnTo>
                  <a:pt x="98226" y="142875"/>
                </a:lnTo>
                <a:lnTo>
                  <a:pt x="89297" y="133945"/>
                </a:lnTo>
                <a:lnTo>
                  <a:pt x="80367" y="125015"/>
                </a:lnTo>
                <a:lnTo>
                  <a:pt x="71437" y="116086"/>
                </a:lnTo>
                <a:lnTo>
                  <a:pt x="62508" y="107156"/>
                </a:lnTo>
                <a:lnTo>
                  <a:pt x="62508" y="107156"/>
                </a:lnTo>
                <a:lnTo>
                  <a:pt x="53578" y="98226"/>
                </a:lnTo>
                <a:lnTo>
                  <a:pt x="44648" y="89297"/>
                </a:lnTo>
                <a:lnTo>
                  <a:pt x="35719" y="80367"/>
                </a:lnTo>
                <a:lnTo>
                  <a:pt x="26789" y="71437"/>
                </a:lnTo>
                <a:lnTo>
                  <a:pt x="26789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8929" y="44648"/>
                </a:lnTo>
                <a:lnTo>
                  <a:pt x="8929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07219" y="2607469"/>
            <a:ext cx="71438" cy="98227"/>
          </a:xfrm>
          <a:custGeom>
            <a:avLst/>
            <a:gdLst/>
            <a:ahLst/>
            <a:cxnLst/>
            <a:rect l="0" t="0" r="0" b="0"/>
            <a:pathLst>
              <a:path w="71438" h="98227">
                <a:moveTo>
                  <a:pt x="62508" y="0"/>
                </a:move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98226"/>
                </a:lnTo>
                <a:lnTo>
                  <a:pt x="17859" y="9822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8" y="98226"/>
                </a:lnTo>
                <a:lnTo>
                  <a:pt x="44648" y="89297"/>
                </a:lnTo>
                <a:lnTo>
                  <a:pt x="53578" y="80367"/>
                </a:lnTo>
                <a:lnTo>
                  <a:pt x="62508" y="80367"/>
                </a:lnTo>
                <a:lnTo>
                  <a:pt x="62508" y="71437"/>
                </a:lnTo>
                <a:lnTo>
                  <a:pt x="71437" y="71437"/>
                </a:lnTo>
                <a:lnTo>
                  <a:pt x="71437" y="62508"/>
                </a:lnTo>
                <a:lnTo>
                  <a:pt x="71437" y="53578"/>
                </a:lnTo>
                <a:lnTo>
                  <a:pt x="71437" y="53578"/>
                </a:lnTo>
                <a:lnTo>
                  <a:pt x="71437" y="44648"/>
                </a:lnTo>
                <a:lnTo>
                  <a:pt x="71437" y="44648"/>
                </a:lnTo>
                <a:lnTo>
                  <a:pt x="71437" y="44648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23305" y="2625328"/>
            <a:ext cx="62509" cy="89298"/>
          </a:xfrm>
          <a:custGeom>
            <a:avLst/>
            <a:gdLst/>
            <a:ahLst/>
            <a:cxnLst/>
            <a:rect l="0" t="0" r="0" b="0"/>
            <a:pathLst>
              <a:path w="62509" h="89298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71438"/>
                </a:lnTo>
                <a:lnTo>
                  <a:pt x="0" y="71438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4464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26789" y="17860"/>
                </a:lnTo>
                <a:lnTo>
                  <a:pt x="35719" y="17860"/>
                </a:lnTo>
                <a:lnTo>
                  <a:pt x="35719" y="8930"/>
                </a:lnTo>
                <a:lnTo>
                  <a:pt x="44648" y="8930"/>
                </a:lnTo>
                <a:lnTo>
                  <a:pt x="4464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30461" y="2562820"/>
            <a:ext cx="17860" cy="178595"/>
          </a:xfrm>
          <a:custGeom>
            <a:avLst/>
            <a:gdLst/>
            <a:ahLst/>
            <a:cxnLst/>
            <a:rect l="0" t="0" r="0" b="0"/>
            <a:pathLst>
              <a:path w="17860" h="178595">
                <a:moveTo>
                  <a:pt x="17859" y="8930"/>
                </a:moveTo>
                <a:lnTo>
                  <a:pt x="17859" y="0"/>
                </a:lnTo>
                <a:lnTo>
                  <a:pt x="17859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98227"/>
                </a:lnTo>
                <a:lnTo>
                  <a:pt x="17859" y="107157"/>
                </a:lnTo>
                <a:lnTo>
                  <a:pt x="17859" y="116086"/>
                </a:lnTo>
                <a:lnTo>
                  <a:pt x="17859" y="125016"/>
                </a:lnTo>
                <a:lnTo>
                  <a:pt x="8930" y="133946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60735"/>
                </a:lnTo>
                <a:lnTo>
                  <a:pt x="893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8930" y="178594"/>
                </a:lnTo>
                <a:lnTo>
                  <a:pt x="8930" y="178594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85813" y="2634258"/>
            <a:ext cx="116087" cy="62509"/>
          </a:xfrm>
          <a:custGeom>
            <a:avLst/>
            <a:gdLst/>
            <a:ahLst/>
            <a:cxnLst/>
            <a:rect l="0" t="0" r="0" b="0"/>
            <a:pathLst>
              <a:path w="116087" h="62509">
                <a:moveTo>
                  <a:pt x="8929" y="6250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29" y="53578"/>
                </a:lnTo>
                <a:lnTo>
                  <a:pt x="8929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8" y="53578"/>
                </a:lnTo>
                <a:lnTo>
                  <a:pt x="44648" y="44648"/>
                </a:lnTo>
                <a:lnTo>
                  <a:pt x="53578" y="44648"/>
                </a:lnTo>
                <a:lnTo>
                  <a:pt x="62507" y="35719"/>
                </a:lnTo>
                <a:lnTo>
                  <a:pt x="71437" y="35719"/>
                </a:lnTo>
                <a:lnTo>
                  <a:pt x="80367" y="26789"/>
                </a:lnTo>
                <a:lnTo>
                  <a:pt x="89296" y="26789"/>
                </a:lnTo>
                <a:lnTo>
                  <a:pt x="98226" y="17859"/>
                </a:lnTo>
                <a:lnTo>
                  <a:pt x="107156" y="893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10828" y="2562820"/>
            <a:ext cx="98228" cy="205384"/>
          </a:xfrm>
          <a:custGeom>
            <a:avLst/>
            <a:gdLst/>
            <a:ahLst/>
            <a:cxnLst/>
            <a:rect l="0" t="0" r="0" b="0"/>
            <a:pathLst>
              <a:path w="98228" h="205384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1786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8930" y="169664"/>
                </a:lnTo>
                <a:lnTo>
                  <a:pt x="8930" y="169664"/>
                </a:lnTo>
                <a:lnTo>
                  <a:pt x="17860" y="160735"/>
                </a:lnTo>
                <a:lnTo>
                  <a:pt x="17860" y="151805"/>
                </a:lnTo>
                <a:lnTo>
                  <a:pt x="26789" y="142875"/>
                </a:lnTo>
                <a:lnTo>
                  <a:pt x="35719" y="142875"/>
                </a:lnTo>
                <a:lnTo>
                  <a:pt x="35719" y="133946"/>
                </a:lnTo>
                <a:lnTo>
                  <a:pt x="44649" y="133946"/>
                </a:lnTo>
                <a:lnTo>
                  <a:pt x="53578" y="125016"/>
                </a:lnTo>
                <a:lnTo>
                  <a:pt x="62508" y="125016"/>
                </a:lnTo>
                <a:lnTo>
                  <a:pt x="62508" y="125016"/>
                </a:lnTo>
                <a:lnTo>
                  <a:pt x="71438" y="125016"/>
                </a:lnTo>
                <a:lnTo>
                  <a:pt x="71438" y="125016"/>
                </a:lnTo>
                <a:lnTo>
                  <a:pt x="80367" y="125016"/>
                </a:lnTo>
                <a:lnTo>
                  <a:pt x="80367" y="133946"/>
                </a:lnTo>
                <a:lnTo>
                  <a:pt x="80367" y="133946"/>
                </a:lnTo>
                <a:lnTo>
                  <a:pt x="80367" y="133946"/>
                </a:lnTo>
                <a:lnTo>
                  <a:pt x="89297" y="142875"/>
                </a:lnTo>
                <a:lnTo>
                  <a:pt x="89297" y="142875"/>
                </a:lnTo>
                <a:lnTo>
                  <a:pt x="89297" y="151805"/>
                </a:lnTo>
                <a:lnTo>
                  <a:pt x="89297" y="151805"/>
                </a:lnTo>
                <a:lnTo>
                  <a:pt x="89297" y="160735"/>
                </a:lnTo>
                <a:lnTo>
                  <a:pt x="89297" y="169664"/>
                </a:lnTo>
                <a:lnTo>
                  <a:pt x="89297" y="169664"/>
                </a:lnTo>
                <a:lnTo>
                  <a:pt x="89297" y="178594"/>
                </a:lnTo>
                <a:lnTo>
                  <a:pt x="89297" y="178594"/>
                </a:lnTo>
                <a:lnTo>
                  <a:pt x="89297" y="187524"/>
                </a:lnTo>
                <a:lnTo>
                  <a:pt x="89297" y="187524"/>
                </a:lnTo>
                <a:lnTo>
                  <a:pt x="98227" y="196453"/>
                </a:lnTo>
                <a:lnTo>
                  <a:pt x="98227" y="205383"/>
                </a:lnTo>
                <a:lnTo>
                  <a:pt x="98227" y="205383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107281" y="2536031"/>
            <a:ext cx="169665" cy="267891"/>
          </a:xfrm>
          <a:custGeom>
            <a:avLst/>
            <a:gdLst/>
            <a:ahLst/>
            <a:cxnLst/>
            <a:rect l="0" t="0" r="0" b="0"/>
            <a:pathLst>
              <a:path w="169665" h="267891">
                <a:moveTo>
                  <a:pt x="8930" y="267890"/>
                </a:moveTo>
                <a:lnTo>
                  <a:pt x="0" y="267890"/>
                </a:lnTo>
                <a:lnTo>
                  <a:pt x="0" y="258961"/>
                </a:lnTo>
                <a:lnTo>
                  <a:pt x="8930" y="258961"/>
                </a:lnTo>
                <a:lnTo>
                  <a:pt x="8930" y="250032"/>
                </a:lnTo>
                <a:lnTo>
                  <a:pt x="8930" y="250032"/>
                </a:lnTo>
                <a:lnTo>
                  <a:pt x="17860" y="241102"/>
                </a:lnTo>
                <a:lnTo>
                  <a:pt x="17860" y="232172"/>
                </a:lnTo>
                <a:lnTo>
                  <a:pt x="26789" y="223242"/>
                </a:lnTo>
                <a:lnTo>
                  <a:pt x="26789" y="214313"/>
                </a:lnTo>
                <a:lnTo>
                  <a:pt x="35719" y="196453"/>
                </a:lnTo>
                <a:lnTo>
                  <a:pt x="35719" y="187524"/>
                </a:lnTo>
                <a:lnTo>
                  <a:pt x="44649" y="169664"/>
                </a:lnTo>
                <a:lnTo>
                  <a:pt x="44649" y="160735"/>
                </a:lnTo>
                <a:lnTo>
                  <a:pt x="53578" y="151805"/>
                </a:lnTo>
                <a:lnTo>
                  <a:pt x="53578" y="133946"/>
                </a:lnTo>
                <a:lnTo>
                  <a:pt x="53578" y="116086"/>
                </a:lnTo>
                <a:lnTo>
                  <a:pt x="62508" y="107157"/>
                </a:lnTo>
                <a:lnTo>
                  <a:pt x="62508" y="89297"/>
                </a:lnTo>
                <a:lnTo>
                  <a:pt x="62508" y="80367"/>
                </a:lnTo>
                <a:lnTo>
                  <a:pt x="62508" y="62508"/>
                </a:lnTo>
                <a:lnTo>
                  <a:pt x="71438" y="53578"/>
                </a:lnTo>
                <a:lnTo>
                  <a:pt x="71438" y="44649"/>
                </a:lnTo>
                <a:lnTo>
                  <a:pt x="71438" y="35719"/>
                </a:lnTo>
                <a:lnTo>
                  <a:pt x="80368" y="26789"/>
                </a:lnTo>
                <a:lnTo>
                  <a:pt x="80368" y="17860"/>
                </a:lnTo>
                <a:lnTo>
                  <a:pt x="80368" y="8930"/>
                </a:lnTo>
                <a:lnTo>
                  <a:pt x="80368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98227" y="17860"/>
                </a:lnTo>
                <a:lnTo>
                  <a:pt x="98227" y="26789"/>
                </a:lnTo>
                <a:lnTo>
                  <a:pt x="98227" y="35719"/>
                </a:lnTo>
                <a:lnTo>
                  <a:pt x="107157" y="44649"/>
                </a:lnTo>
                <a:lnTo>
                  <a:pt x="107157" y="53578"/>
                </a:lnTo>
                <a:lnTo>
                  <a:pt x="107157" y="62508"/>
                </a:lnTo>
                <a:lnTo>
                  <a:pt x="107157" y="80367"/>
                </a:lnTo>
                <a:lnTo>
                  <a:pt x="116086" y="89297"/>
                </a:lnTo>
                <a:lnTo>
                  <a:pt x="116086" y="107157"/>
                </a:lnTo>
                <a:lnTo>
                  <a:pt x="116086" y="116086"/>
                </a:lnTo>
                <a:lnTo>
                  <a:pt x="116086" y="125016"/>
                </a:lnTo>
                <a:lnTo>
                  <a:pt x="125016" y="142875"/>
                </a:lnTo>
                <a:lnTo>
                  <a:pt x="125016" y="160735"/>
                </a:lnTo>
                <a:lnTo>
                  <a:pt x="125016" y="169664"/>
                </a:lnTo>
                <a:lnTo>
                  <a:pt x="125016" y="187524"/>
                </a:lnTo>
                <a:lnTo>
                  <a:pt x="125016" y="196453"/>
                </a:lnTo>
                <a:lnTo>
                  <a:pt x="133946" y="205383"/>
                </a:lnTo>
                <a:lnTo>
                  <a:pt x="133946" y="223242"/>
                </a:lnTo>
                <a:lnTo>
                  <a:pt x="133946" y="223242"/>
                </a:lnTo>
                <a:lnTo>
                  <a:pt x="142875" y="232172"/>
                </a:lnTo>
                <a:lnTo>
                  <a:pt x="142875" y="250032"/>
                </a:lnTo>
                <a:lnTo>
                  <a:pt x="151805" y="250032"/>
                </a:lnTo>
                <a:lnTo>
                  <a:pt x="151805" y="258961"/>
                </a:lnTo>
                <a:lnTo>
                  <a:pt x="160735" y="258961"/>
                </a:lnTo>
                <a:lnTo>
                  <a:pt x="160735" y="258961"/>
                </a:lnTo>
                <a:lnTo>
                  <a:pt x="160735" y="267890"/>
                </a:lnTo>
                <a:lnTo>
                  <a:pt x="169664" y="267890"/>
                </a:lnTo>
                <a:lnTo>
                  <a:pt x="169664" y="267890"/>
                </a:lnTo>
                <a:lnTo>
                  <a:pt x="169664" y="26789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125141" y="2750344"/>
            <a:ext cx="142876" cy="17860"/>
          </a:xfrm>
          <a:custGeom>
            <a:avLst/>
            <a:gdLst/>
            <a:ahLst/>
            <a:cxnLst/>
            <a:rect l="0" t="0" r="0" b="0"/>
            <a:pathLst>
              <a:path w="142876" h="17860">
                <a:moveTo>
                  <a:pt x="0" y="17859"/>
                </a:move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8" y="17859"/>
                </a:lnTo>
                <a:lnTo>
                  <a:pt x="53578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303734" y="2518172"/>
            <a:ext cx="169665" cy="303610"/>
          </a:xfrm>
          <a:custGeom>
            <a:avLst/>
            <a:gdLst/>
            <a:ahLst/>
            <a:cxnLst/>
            <a:rect l="0" t="0" r="0" b="0"/>
            <a:pathLst>
              <a:path w="169665" h="303610">
                <a:moveTo>
                  <a:pt x="44649" y="303609"/>
                </a:moveTo>
                <a:lnTo>
                  <a:pt x="35719" y="303609"/>
                </a:lnTo>
                <a:lnTo>
                  <a:pt x="35719" y="303609"/>
                </a:lnTo>
                <a:lnTo>
                  <a:pt x="35719" y="303609"/>
                </a:lnTo>
                <a:lnTo>
                  <a:pt x="35719" y="294679"/>
                </a:lnTo>
                <a:lnTo>
                  <a:pt x="35719" y="294679"/>
                </a:lnTo>
                <a:lnTo>
                  <a:pt x="35719" y="294679"/>
                </a:lnTo>
                <a:lnTo>
                  <a:pt x="35719" y="285749"/>
                </a:lnTo>
                <a:lnTo>
                  <a:pt x="35719" y="285749"/>
                </a:lnTo>
                <a:lnTo>
                  <a:pt x="35719" y="267891"/>
                </a:lnTo>
                <a:lnTo>
                  <a:pt x="35719" y="258961"/>
                </a:lnTo>
                <a:lnTo>
                  <a:pt x="35719" y="250031"/>
                </a:lnTo>
                <a:lnTo>
                  <a:pt x="35719" y="232172"/>
                </a:lnTo>
                <a:lnTo>
                  <a:pt x="26789" y="223242"/>
                </a:lnTo>
                <a:lnTo>
                  <a:pt x="26789" y="205383"/>
                </a:lnTo>
                <a:lnTo>
                  <a:pt x="26789" y="187523"/>
                </a:lnTo>
                <a:lnTo>
                  <a:pt x="17860" y="169664"/>
                </a:lnTo>
                <a:lnTo>
                  <a:pt x="17860" y="151805"/>
                </a:lnTo>
                <a:lnTo>
                  <a:pt x="8930" y="133945"/>
                </a:lnTo>
                <a:lnTo>
                  <a:pt x="8930" y="125016"/>
                </a:lnTo>
                <a:lnTo>
                  <a:pt x="8930" y="107156"/>
                </a:lnTo>
                <a:lnTo>
                  <a:pt x="0" y="89297"/>
                </a:lnTo>
                <a:lnTo>
                  <a:pt x="0" y="80367"/>
                </a:lnTo>
                <a:lnTo>
                  <a:pt x="0" y="62508"/>
                </a:lnTo>
                <a:lnTo>
                  <a:pt x="8930" y="53578"/>
                </a:lnTo>
                <a:lnTo>
                  <a:pt x="17860" y="44648"/>
                </a:lnTo>
                <a:lnTo>
                  <a:pt x="26789" y="35719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9" y="8930"/>
                </a:lnTo>
                <a:lnTo>
                  <a:pt x="71438" y="893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8930"/>
                </a:lnTo>
                <a:lnTo>
                  <a:pt x="169664" y="8930"/>
                </a:lnTo>
                <a:lnTo>
                  <a:pt x="169664" y="893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276945" y="2750344"/>
            <a:ext cx="133947" cy="17860"/>
          </a:xfrm>
          <a:custGeom>
            <a:avLst/>
            <a:gdLst/>
            <a:ahLst/>
            <a:cxnLst/>
            <a:rect l="0" t="0" r="0" b="0"/>
            <a:pathLst>
              <a:path w="133947" h="17860">
                <a:moveTo>
                  <a:pt x="0" y="8929"/>
                </a:moveTo>
                <a:lnTo>
                  <a:pt x="0" y="892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44649" y="17859"/>
                </a:lnTo>
                <a:lnTo>
                  <a:pt x="53578" y="17859"/>
                </a:lnTo>
                <a:lnTo>
                  <a:pt x="71438" y="8929"/>
                </a:lnTo>
                <a:lnTo>
                  <a:pt x="80368" y="8929"/>
                </a:lnTo>
                <a:lnTo>
                  <a:pt x="89297" y="8929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401961" y="2732484"/>
            <a:ext cx="80368" cy="107157"/>
          </a:xfrm>
          <a:custGeom>
            <a:avLst/>
            <a:gdLst/>
            <a:ahLst/>
            <a:cxnLst/>
            <a:rect l="0" t="0" r="0" b="0"/>
            <a:pathLst>
              <a:path w="80368" h="107157">
                <a:moveTo>
                  <a:pt x="0" y="53579"/>
                </a:moveTo>
                <a:lnTo>
                  <a:pt x="0" y="53579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8929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71437"/>
                </a:lnTo>
                <a:lnTo>
                  <a:pt x="26789" y="62508"/>
                </a:lnTo>
                <a:lnTo>
                  <a:pt x="26789" y="53579"/>
                </a:lnTo>
                <a:lnTo>
                  <a:pt x="35719" y="44649"/>
                </a:lnTo>
                <a:lnTo>
                  <a:pt x="35719" y="35719"/>
                </a:lnTo>
                <a:lnTo>
                  <a:pt x="44648" y="35719"/>
                </a:lnTo>
                <a:lnTo>
                  <a:pt x="44648" y="26789"/>
                </a:lnTo>
                <a:lnTo>
                  <a:pt x="53578" y="26789"/>
                </a:lnTo>
                <a:lnTo>
                  <a:pt x="53578" y="17860"/>
                </a:lnTo>
                <a:lnTo>
                  <a:pt x="62508" y="17860"/>
                </a:lnTo>
                <a:lnTo>
                  <a:pt x="62508" y="17860"/>
                </a:lnTo>
                <a:lnTo>
                  <a:pt x="71437" y="893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509117" y="2786063"/>
            <a:ext cx="8931" cy="80367"/>
          </a:xfrm>
          <a:custGeom>
            <a:avLst/>
            <a:gdLst/>
            <a:ahLst/>
            <a:cxnLst/>
            <a:rect l="0" t="0" r="0" b="0"/>
            <a:pathLst>
              <a:path w="8931" h="80367">
                <a:moveTo>
                  <a:pt x="8930" y="0"/>
                </a:moveTo>
                <a:lnTo>
                  <a:pt x="8930" y="8929"/>
                </a:lnTo>
                <a:lnTo>
                  <a:pt x="0" y="17858"/>
                </a:lnTo>
                <a:lnTo>
                  <a:pt x="0" y="26788"/>
                </a:lnTo>
                <a:lnTo>
                  <a:pt x="0" y="35718"/>
                </a:lnTo>
                <a:lnTo>
                  <a:pt x="0" y="44648"/>
                </a:lnTo>
                <a:lnTo>
                  <a:pt x="0" y="53577"/>
                </a:lnTo>
                <a:lnTo>
                  <a:pt x="0" y="62507"/>
                </a:lnTo>
                <a:lnTo>
                  <a:pt x="0" y="71437"/>
                </a:lnTo>
                <a:lnTo>
                  <a:pt x="0" y="71437"/>
                </a:lnTo>
                <a:lnTo>
                  <a:pt x="8930" y="80366"/>
                </a:lnTo>
                <a:lnTo>
                  <a:pt x="8930" y="80366"/>
                </a:lnTo>
                <a:lnTo>
                  <a:pt x="8930" y="80366"/>
                </a:lnTo>
                <a:lnTo>
                  <a:pt x="8930" y="80366"/>
                </a:lnTo>
                <a:lnTo>
                  <a:pt x="8930" y="80366"/>
                </a:lnTo>
                <a:lnTo>
                  <a:pt x="8930" y="8036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526977" y="2750344"/>
            <a:ext cx="8930" cy="8930"/>
          </a:xfrm>
          <a:custGeom>
            <a:avLst/>
            <a:gdLst/>
            <a:ahLst/>
            <a:cxnLst/>
            <a:rect l="0" t="0" r="0" b="0"/>
            <a:pathLst>
              <a:path w="8930" h="8930">
                <a:moveTo>
                  <a:pt x="8929" y="8929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571625" y="2759273"/>
            <a:ext cx="71439" cy="116087"/>
          </a:xfrm>
          <a:custGeom>
            <a:avLst/>
            <a:gdLst/>
            <a:ahLst/>
            <a:cxnLst/>
            <a:rect l="0" t="0" r="0" b="0"/>
            <a:pathLst>
              <a:path w="71439" h="116087">
                <a:moveTo>
                  <a:pt x="53578" y="0"/>
                </a:moveTo>
                <a:lnTo>
                  <a:pt x="5357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35719" y="17860"/>
                </a:lnTo>
                <a:lnTo>
                  <a:pt x="26789" y="26790"/>
                </a:lnTo>
                <a:lnTo>
                  <a:pt x="17859" y="44648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9" y="116086"/>
                </a:lnTo>
                <a:lnTo>
                  <a:pt x="53578" y="107156"/>
                </a:lnTo>
                <a:lnTo>
                  <a:pt x="71438" y="107156"/>
                </a:lnTo>
                <a:lnTo>
                  <a:pt x="71438" y="10715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696641" y="2786063"/>
            <a:ext cx="116087" cy="80367"/>
          </a:xfrm>
          <a:custGeom>
            <a:avLst/>
            <a:gdLst/>
            <a:ahLst/>
            <a:cxnLst/>
            <a:rect l="0" t="0" r="0" b="0"/>
            <a:pathLst>
              <a:path w="116087" h="80367">
                <a:moveTo>
                  <a:pt x="80367" y="0"/>
                </a:move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62507" y="0"/>
                </a:lnTo>
                <a:lnTo>
                  <a:pt x="53578" y="8929"/>
                </a:lnTo>
                <a:lnTo>
                  <a:pt x="44648" y="8929"/>
                </a:lnTo>
                <a:lnTo>
                  <a:pt x="35718" y="17858"/>
                </a:lnTo>
                <a:lnTo>
                  <a:pt x="26789" y="26788"/>
                </a:lnTo>
                <a:lnTo>
                  <a:pt x="17859" y="35718"/>
                </a:lnTo>
                <a:lnTo>
                  <a:pt x="8929" y="44648"/>
                </a:lnTo>
                <a:lnTo>
                  <a:pt x="8929" y="53577"/>
                </a:lnTo>
                <a:lnTo>
                  <a:pt x="0" y="62507"/>
                </a:lnTo>
                <a:lnTo>
                  <a:pt x="0" y="6250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29" y="80366"/>
                </a:lnTo>
                <a:lnTo>
                  <a:pt x="8929" y="80366"/>
                </a:lnTo>
                <a:lnTo>
                  <a:pt x="17859" y="80366"/>
                </a:lnTo>
                <a:lnTo>
                  <a:pt x="26789" y="71437"/>
                </a:lnTo>
                <a:lnTo>
                  <a:pt x="35718" y="71437"/>
                </a:lnTo>
                <a:lnTo>
                  <a:pt x="35718" y="62507"/>
                </a:lnTo>
                <a:lnTo>
                  <a:pt x="44648" y="62507"/>
                </a:lnTo>
                <a:lnTo>
                  <a:pt x="53578" y="53577"/>
                </a:lnTo>
                <a:lnTo>
                  <a:pt x="62507" y="44648"/>
                </a:lnTo>
                <a:lnTo>
                  <a:pt x="62507" y="35718"/>
                </a:lnTo>
                <a:lnTo>
                  <a:pt x="62507" y="35718"/>
                </a:lnTo>
                <a:lnTo>
                  <a:pt x="62507" y="35718"/>
                </a:lnTo>
                <a:lnTo>
                  <a:pt x="62507" y="26788"/>
                </a:lnTo>
                <a:lnTo>
                  <a:pt x="62507" y="26788"/>
                </a:lnTo>
                <a:lnTo>
                  <a:pt x="62507" y="26788"/>
                </a:lnTo>
                <a:lnTo>
                  <a:pt x="62507" y="26788"/>
                </a:lnTo>
                <a:lnTo>
                  <a:pt x="62507" y="35718"/>
                </a:lnTo>
                <a:lnTo>
                  <a:pt x="62507" y="35718"/>
                </a:lnTo>
                <a:lnTo>
                  <a:pt x="62507" y="44648"/>
                </a:lnTo>
                <a:lnTo>
                  <a:pt x="62507" y="53577"/>
                </a:lnTo>
                <a:lnTo>
                  <a:pt x="62507" y="53577"/>
                </a:lnTo>
                <a:lnTo>
                  <a:pt x="62507" y="62507"/>
                </a:lnTo>
                <a:lnTo>
                  <a:pt x="62507" y="71437"/>
                </a:lnTo>
                <a:lnTo>
                  <a:pt x="71437" y="71437"/>
                </a:lnTo>
                <a:lnTo>
                  <a:pt x="71437" y="80366"/>
                </a:lnTo>
                <a:lnTo>
                  <a:pt x="80367" y="80366"/>
                </a:lnTo>
                <a:lnTo>
                  <a:pt x="89297" y="80366"/>
                </a:lnTo>
                <a:lnTo>
                  <a:pt x="98226" y="80366"/>
                </a:lnTo>
                <a:lnTo>
                  <a:pt x="107156" y="80366"/>
                </a:lnTo>
                <a:lnTo>
                  <a:pt x="116086" y="80366"/>
                </a:lnTo>
                <a:lnTo>
                  <a:pt x="116086" y="8036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857375" y="2768203"/>
            <a:ext cx="151806" cy="116087"/>
          </a:xfrm>
          <a:custGeom>
            <a:avLst/>
            <a:gdLst/>
            <a:ahLst/>
            <a:cxnLst/>
            <a:rect l="0" t="0" r="0" b="0"/>
            <a:pathLst>
              <a:path w="151806" h="116087">
                <a:moveTo>
                  <a:pt x="17859" y="0"/>
                </a:moveTo>
                <a:lnTo>
                  <a:pt x="17859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98226"/>
                </a:lnTo>
                <a:lnTo>
                  <a:pt x="17859" y="89297"/>
                </a:lnTo>
                <a:lnTo>
                  <a:pt x="17859" y="80367"/>
                </a:lnTo>
                <a:lnTo>
                  <a:pt x="26789" y="71437"/>
                </a:lnTo>
                <a:lnTo>
                  <a:pt x="26789" y="62508"/>
                </a:lnTo>
                <a:lnTo>
                  <a:pt x="35719" y="44648"/>
                </a:lnTo>
                <a:lnTo>
                  <a:pt x="44648" y="35718"/>
                </a:lnTo>
                <a:lnTo>
                  <a:pt x="44648" y="35718"/>
                </a:lnTo>
                <a:lnTo>
                  <a:pt x="53578" y="26789"/>
                </a:lnTo>
                <a:lnTo>
                  <a:pt x="62508" y="26789"/>
                </a:lnTo>
                <a:lnTo>
                  <a:pt x="71438" y="17860"/>
                </a:lnTo>
                <a:lnTo>
                  <a:pt x="80367" y="17860"/>
                </a:lnTo>
                <a:lnTo>
                  <a:pt x="89297" y="17860"/>
                </a:lnTo>
                <a:lnTo>
                  <a:pt x="98227" y="17860"/>
                </a:lnTo>
                <a:lnTo>
                  <a:pt x="107156" y="26789"/>
                </a:lnTo>
                <a:lnTo>
                  <a:pt x="116086" y="35718"/>
                </a:lnTo>
                <a:lnTo>
                  <a:pt x="125016" y="35718"/>
                </a:lnTo>
                <a:lnTo>
                  <a:pt x="125016" y="44648"/>
                </a:lnTo>
                <a:lnTo>
                  <a:pt x="133945" y="53578"/>
                </a:lnTo>
                <a:lnTo>
                  <a:pt x="133945" y="62508"/>
                </a:lnTo>
                <a:lnTo>
                  <a:pt x="142875" y="71437"/>
                </a:lnTo>
                <a:lnTo>
                  <a:pt x="142875" y="71437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98226"/>
                </a:lnTo>
                <a:lnTo>
                  <a:pt x="142875" y="98226"/>
                </a:lnTo>
                <a:lnTo>
                  <a:pt x="151805" y="107156"/>
                </a:lnTo>
                <a:lnTo>
                  <a:pt x="151805" y="116086"/>
                </a:lnTo>
                <a:lnTo>
                  <a:pt x="151805" y="11608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83977" y="2839640"/>
            <a:ext cx="125016" cy="232173"/>
          </a:xfrm>
          <a:custGeom>
            <a:avLst/>
            <a:gdLst/>
            <a:ahLst/>
            <a:cxnLst/>
            <a:rect l="0" t="0" r="0" b="0"/>
            <a:pathLst>
              <a:path w="125016" h="232173">
                <a:moveTo>
                  <a:pt x="125015" y="44649"/>
                </a:moveTo>
                <a:lnTo>
                  <a:pt x="125015" y="44649"/>
                </a:lnTo>
                <a:lnTo>
                  <a:pt x="125015" y="44649"/>
                </a:lnTo>
                <a:lnTo>
                  <a:pt x="125015" y="44649"/>
                </a:lnTo>
                <a:lnTo>
                  <a:pt x="125015" y="44649"/>
                </a:lnTo>
                <a:lnTo>
                  <a:pt x="125015" y="44649"/>
                </a:lnTo>
                <a:lnTo>
                  <a:pt x="125015" y="44649"/>
                </a:lnTo>
                <a:lnTo>
                  <a:pt x="125015" y="44649"/>
                </a:lnTo>
                <a:lnTo>
                  <a:pt x="125015" y="44649"/>
                </a:lnTo>
                <a:lnTo>
                  <a:pt x="125015" y="35719"/>
                </a:lnTo>
                <a:lnTo>
                  <a:pt x="125015" y="35719"/>
                </a:lnTo>
                <a:lnTo>
                  <a:pt x="125015" y="35719"/>
                </a:lnTo>
                <a:lnTo>
                  <a:pt x="125015" y="26789"/>
                </a:lnTo>
                <a:lnTo>
                  <a:pt x="125015" y="26789"/>
                </a:lnTo>
                <a:lnTo>
                  <a:pt x="125015" y="17860"/>
                </a:lnTo>
                <a:lnTo>
                  <a:pt x="125015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8930"/>
                </a:lnTo>
                <a:lnTo>
                  <a:pt x="80367" y="8930"/>
                </a:lnTo>
                <a:lnTo>
                  <a:pt x="71437" y="17860"/>
                </a:lnTo>
                <a:lnTo>
                  <a:pt x="62507" y="17860"/>
                </a:lnTo>
                <a:lnTo>
                  <a:pt x="44648" y="26789"/>
                </a:lnTo>
                <a:lnTo>
                  <a:pt x="35718" y="35719"/>
                </a:lnTo>
                <a:lnTo>
                  <a:pt x="26789" y="53578"/>
                </a:lnTo>
                <a:lnTo>
                  <a:pt x="17859" y="62508"/>
                </a:lnTo>
                <a:lnTo>
                  <a:pt x="8929" y="71438"/>
                </a:lnTo>
                <a:lnTo>
                  <a:pt x="8929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8929" y="169664"/>
                </a:lnTo>
                <a:lnTo>
                  <a:pt x="8929" y="178594"/>
                </a:lnTo>
                <a:lnTo>
                  <a:pt x="17859" y="187524"/>
                </a:lnTo>
                <a:lnTo>
                  <a:pt x="26789" y="196453"/>
                </a:lnTo>
                <a:lnTo>
                  <a:pt x="35718" y="214313"/>
                </a:lnTo>
                <a:lnTo>
                  <a:pt x="44648" y="214313"/>
                </a:lnTo>
                <a:lnTo>
                  <a:pt x="53578" y="223242"/>
                </a:lnTo>
                <a:lnTo>
                  <a:pt x="62507" y="223242"/>
                </a:lnTo>
                <a:lnTo>
                  <a:pt x="71437" y="232172"/>
                </a:lnTo>
                <a:lnTo>
                  <a:pt x="89297" y="232172"/>
                </a:lnTo>
                <a:lnTo>
                  <a:pt x="98226" y="232172"/>
                </a:lnTo>
                <a:lnTo>
                  <a:pt x="116086" y="232172"/>
                </a:lnTo>
                <a:lnTo>
                  <a:pt x="116086" y="232172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44711" y="2964656"/>
            <a:ext cx="89298" cy="116087"/>
          </a:xfrm>
          <a:custGeom>
            <a:avLst/>
            <a:gdLst/>
            <a:ahLst/>
            <a:cxnLst/>
            <a:rect l="0" t="0" r="0" b="0"/>
            <a:pathLst>
              <a:path w="89298" h="116087">
                <a:moveTo>
                  <a:pt x="44648" y="0"/>
                </a:move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07156"/>
                </a:lnTo>
                <a:lnTo>
                  <a:pt x="26789" y="107156"/>
                </a:lnTo>
                <a:lnTo>
                  <a:pt x="26789" y="98226"/>
                </a:lnTo>
                <a:lnTo>
                  <a:pt x="35719" y="98226"/>
                </a:lnTo>
                <a:lnTo>
                  <a:pt x="35719" y="89297"/>
                </a:lnTo>
                <a:lnTo>
                  <a:pt x="44648" y="80367"/>
                </a:lnTo>
                <a:lnTo>
                  <a:pt x="44648" y="71437"/>
                </a:lnTo>
                <a:lnTo>
                  <a:pt x="44648" y="62508"/>
                </a:lnTo>
                <a:lnTo>
                  <a:pt x="44648" y="53578"/>
                </a:lnTo>
                <a:lnTo>
                  <a:pt x="44648" y="44648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44648"/>
                </a:lnTo>
                <a:lnTo>
                  <a:pt x="44648" y="53578"/>
                </a:lnTo>
                <a:lnTo>
                  <a:pt x="44648" y="53578"/>
                </a:lnTo>
                <a:lnTo>
                  <a:pt x="53578" y="62508"/>
                </a:lnTo>
                <a:lnTo>
                  <a:pt x="53578" y="71437"/>
                </a:lnTo>
                <a:lnTo>
                  <a:pt x="53578" y="80367"/>
                </a:lnTo>
                <a:lnTo>
                  <a:pt x="62508" y="89297"/>
                </a:lnTo>
                <a:lnTo>
                  <a:pt x="62508" y="98226"/>
                </a:lnTo>
                <a:lnTo>
                  <a:pt x="71438" y="98226"/>
                </a:lnTo>
                <a:lnTo>
                  <a:pt x="71438" y="107156"/>
                </a:lnTo>
                <a:lnTo>
                  <a:pt x="71438" y="10715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9297" y="116086"/>
                </a:lnTo>
                <a:lnTo>
                  <a:pt x="89297" y="11608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51867" y="2982515"/>
            <a:ext cx="187525" cy="107157"/>
          </a:xfrm>
          <a:custGeom>
            <a:avLst/>
            <a:gdLst/>
            <a:ahLst/>
            <a:cxnLst/>
            <a:rect l="0" t="0" r="0" b="0"/>
            <a:pathLst>
              <a:path w="187525" h="107157">
                <a:moveTo>
                  <a:pt x="8930" y="17860"/>
                </a:move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89297"/>
                </a:lnTo>
                <a:lnTo>
                  <a:pt x="8930" y="89297"/>
                </a:lnTo>
                <a:lnTo>
                  <a:pt x="17860" y="80367"/>
                </a:lnTo>
                <a:lnTo>
                  <a:pt x="17860" y="71438"/>
                </a:lnTo>
                <a:lnTo>
                  <a:pt x="17860" y="53578"/>
                </a:lnTo>
                <a:lnTo>
                  <a:pt x="17860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9" y="17860"/>
                </a:lnTo>
                <a:lnTo>
                  <a:pt x="44649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62508" y="17860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44649"/>
                </a:lnTo>
                <a:lnTo>
                  <a:pt x="71438" y="44649"/>
                </a:lnTo>
                <a:lnTo>
                  <a:pt x="71438" y="5357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89297"/>
                </a:lnTo>
                <a:lnTo>
                  <a:pt x="80367" y="98227"/>
                </a:lnTo>
                <a:lnTo>
                  <a:pt x="80367" y="98227"/>
                </a:lnTo>
                <a:lnTo>
                  <a:pt x="80367" y="107156"/>
                </a:lnTo>
                <a:lnTo>
                  <a:pt x="80367" y="107156"/>
                </a:lnTo>
                <a:lnTo>
                  <a:pt x="80367" y="107156"/>
                </a:lnTo>
                <a:lnTo>
                  <a:pt x="80367" y="107156"/>
                </a:lnTo>
                <a:lnTo>
                  <a:pt x="80367" y="107156"/>
                </a:lnTo>
                <a:lnTo>
                  <a:pt x="89297" y="98227"/>
                </a:lnTo>
                <a:lnTo>
                  <a:pt x="89297" y="89297"/>
                </a:lnTo>
                <a:lnTo>
                  <a:pt x="89297" y="80367"/>
                </a:lnTo>
                <a:lnTo>
                  <a:pt x="98227" y="71438"/>
                </a:lnTo>
                <a:lnTo>
                  <a:pt x="98227" y="53578"/>
                </a:lnTo>
                <a:lnTo>
                  <a:pt x="107157" y="44649"/>
                </a:lnTo>
                <a:lnTo>
                  <a:pt x="107157" y="3571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25016" y="8930"/>
                </a:lnTo>
                <a:lnTo>
                  <a:pt x="125016" y="8930"/>
                </a:lnTo>
                <a:lnTo>
                  <a:pt x="133946" y="8930"/>
                </a:lnTo>
                <a:lnTo>
                  <a:pt x="133946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42875" y="8930"/>
                </a:lnTo>
                <a:lnTo>
                  <a:pt x="151805" y="17860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35719"/>
                </a:lnTo>
                <a:lnTo>
                  <a:pt x="160735" y="53578"/>
                </a:lnTo>
                <a:lnTo>
                  <a:pt x="160735" y="53578"/>
                </a:lnTo>
                <a:lnTo>
                  <a:pt x="160735" y="62508"/>
                </a:lnTo>
                <a:lnTo>
                  <a:pt x="160735" y="71438"/>
                </a:lnTo>
                <a:lnTo>
                  <a:pt x="169664" y="80367"/>
                </a:lnTo>
                <a:lnTo>
                  <a:pt x="169664" y="80367"/>
                </a:lnTo>
                <a:lnTo>
                  <a:pt x="178594" y="89297"/>
                </a:lnTo>
                <a:lnTo>
                  <a:pt x="178594" y="89297"/>
                </a:lnTo>
                <a:lnTo>
                  <a:pt x="178594" y="98227"/>
                </a:lnTo>
                <a:lnTo>
                  <a:pt x="178594" y="98227"/>
                </a:lnTo>
                <a:lnTo>
                  <a:pt x="187524" y="98227"/>
                </a:lnTo>
                <a:lnTo>
                  <a:pt x="187524" y="98227"/>
                </a:lnTo>
                <a:lnTo>
                  <a:pt x="187524" y="98227"/>
                </a:lnTo>
                <a:lnTo>
                  <a:pt x="187524" y="98227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48320" y="3000375"/>
            <a:ext cx="116087" cy="214313"/>
          </a:xfrm>
          <a:custGeom>
            <a:avLst/>
            <a:gdLst/>
            <a:ahLst/>
            <a:cxnLst/>
            <a:rect l="0" t="0" r="0" b="0"/>
            <a:pathLst>
              <a:path w="116087" h="214313">
                <a:moveTo>
                  <a:pt x="0" y="62507"/>
                </a:moveTo>
                <a:lnTo>
                  <a:pt x="0" y="62507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6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17860" y="142875"/>
                </a:lnTo>
                <a:lnTo>
                  <a:pt x="17860" y="160734"/>
                </a:lnTo>
                <a:lnTo>
                  <a:pt x="17860" y="169664"/>
                </a:lnTo>
                <a:lnTo>
                  <a:pt x="17860" y="178593"/>
                </a:lnTo>
                <a:lnTo>
                  <a:pt x="17860" y="187523"/>
                </a:lnTo>
                <a:lnTo>
                  <a:pt x="26789" y="196453"/>
                </a:lnTo>
                <a:lnTo>
                  <a:pt x="26789" y="205382"/>
                </a:lnTo>
                <a:lnTo>
                  <a:pt x="26789" y="205382"/>
                </a:lnTo>
                <a:lnTo>
                  <a:pt x="26789" y="214312"/>
                </a:lnTo>
                <a:lnTo>
                  <a:pt x="26789" y="214312"/>
                </a:lnTo>
                <a:lnTo>
                  <a:pt x="17860" y="214312"/>
                </a:lnTo>
                <a:lnTo>
                  <a:pt x="17860" y="214312"/>
                </a:lnTo>
                <a:lnTo>
                  <a:pt x="17860" y="205382"/>
                </a:lnTo>
                <a:lnTo>
                  <a:pt x="17860" y="205382"/>
                </a:lnTo>
                <a:lnTo>
                  <a:pt x="17860" y="196453"/>
                </a:lnTo>
                <a:lnTo>
                  <a:pt x="8930" y="187523"/>
                </a:lnTo>
                <a:lnTo>
                  <a:pt x="8930" y="169664"/>
                </a:lnTo>
                <a:lnTo>
                  <a:pt x="8930" y="151804"/>
                </a:lnTo>
                <a:lnTo>
                  <a:pt x="8930" y="142875"/>
                </a:lnTo>
                <a:lnTo>
                  <a:pt x="0" y="125015"/>
                </a:lnTo>
                <a:lnTo>
                  <a:pt x="0" y="107156"/>
                </a:lnTo>
                <a:lnTo>
                  <a:pt x="0" y="89296"/>
                </a:lnTo>
                <a:lnTo>
                  <a:pt x="8930" y="71437"/>
                </a:lnTo>
                <a:lnTo>
                  <a:pt x="8930" y="62507"/>
                </a:lnTo>
                <a:lnTo>
                  <a:pt x="8930" y="53578"/>
                </a:lnTo>
                <a:lnTo>
                  <a:pt x="17860" y="35718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8929"/>
                </a:lnTo>
                <a:lnTo>
                  <a:pt x="44649" y="8929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8929"/>
                </a:lnTo>
                <a:lnTo>
                  <a:pt x="107157" y="8929"/>
                </a:lnTo>
                <a:lnTo>
                  <a:pt x="107157" y="17859"/>
                </a:lnTo>
                <a:lnTo>
                  <a:pt x="116086" y="26789"/>
                </a:lnTo>
                <a:lnTo>
                  <a:pt x="116086" y="35718"/>
                </a:lnTo>
                <a:lnTo>
                  <a:pt x="116086" y="44648"/>
                </a:lnTo>
                <a:lnTo>
                  <a:pt x="107157" y="53578"/>
                </a:lnTo>
                <a:lnTo>
                  <a:pt x="107157" y="62507"/>
                </a:lnTo>
                <a:lnTo>
                  <a:pt x="98227" y="71437"/>
                </a:lnTo>
                <a:lnTo>
                  <a:pt x="89297" y="80367"/>
                </a:lnTo>
                <a:lnTo>
                  <a:pt x="80368" y="89296"/>
                </a:lnTo>
                <a:lnTo>
                  <a:pt x="71438" y="98226"/>
                </a:lnTo>
                <a:lnTo>
                  <a:pt x="62508" y="107156"/>
                </a:lnTo>
                <a:lnTo>
                  <a:pt x="44649" y="107156"/>
                </a:lnTo>
                <a:lnTo>
                  <a:pt x="35719" y="116086"/>
                </a:lnTo>
                <a:lnTo>
                  <a:pt x="26789" y="116086"/>
                </a:lnTo>
                <a:lnTo>
                  <a:pt x="17860" y="116086"/>
                </a:lnTo>
                <a:lnTo>
                  <a:pt x="1786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955477" y="3027164"/>
            <a:ext cx="151805" cy="98227"/>
          </a:xfrm>
          <a:custGeom>
            <a:avLst/>
            <a:gdLst/>
            <a:ahLst/>
            <a:cxnLst/>
            <a:rect l="0" t="0" r="0" b="0"/>
            <a:pathLst>
              <a:path w="151805" h="98227">
                <a:moveTo>
                  <a:pt x="62507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29"/>
                </a:lnTo>
                <a:lnTo>
                  <a:pt x="44648" y="8929"/>
                </a:lnTo>
                <a:lnTo>
                  <a:pt x="35718" y="17859"/>
                </a:lnTo>
                <a:lnTo>
                  <a:pt x="35718" y="26789"/>
                </a:lnTo>
                <a:lnTo>
                  <a:pt x="26789" y="35718"/>
                </a:lnTo>
                <a:lnTo>
                  <a:pt x="17859" y="44648"/>
                </a:lnTo>
                <a:lnTo>
                  <a:pt x="17859" y="53578"/>
                </a:lnTo>
                <a:lnTo>
                  <a:pt x="8929" y="62507"/>
                </a:lnTo>
                <a:lnTo>
                  <a:pt x="8929" y="71437"/>
                </a:lnTo>
                <a:lnTo>
                  <a:pt x="8929" y="80367"/>
                </a:lnTo>
                <a:lnTo>
                  <a:pt x="0" y="80367"/>
                </a:lnTo>
                <a:lnTo>
                  <a:pt x="0" y="89297"/>
                </a:lnTo>
                <a:lnTo>
                  <a:pt x="8929" y="89297"/>
                </a:lnTo>
                <a:lnTo>
                  <a:pt x="8929" y="98226"/>
                </a:lnTo>
                <a:lnTo>
                  <a:pt x="8929" y="98226"/>
                </a:lnTo>
                <a:lnTo>
                  <a:pt x="8929" y="98226"/>
                </a:lnTo>
                <a:lnTo>
                  <a:pt x="8929" y="98226"/>
                </a:lnTo>
                <a:lnTo>
                  <a:pt x="17859" y="89297"/>
                </a:lnTo>
                <a:lnTo>
                  <a:pt x="26789" y="89297"/>
                </a:lnTo>
                <a:lnTo>
                  <a:pt x="26789" y="80367"/>
                </a:lnTo>
                <a:lnTo>
                  <a:pt x="35718" y="71437"/>
                </a:lnTo>
                <a:lnTo>
                  <a:pt x="35718" y="62507"/>
                </a:lnTo>
                <a:lnTo>
                  <a:pt x="35718" y="53578"/>
                </a:lnTo>
                <a:lnTo>
                  <a:pt x="44648" y="53578"/>
                </a:lnTo>
                <a:lnTo>
                  <a:pt x="44648" y="44648"/>
                </a:lnTo>
                <a:lnTo>
                  <a:pt x="53578" y="35718"/>
                </a:lnTo>
                <a:lnTo>
                  <a:pt x="53578" y="35718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8"/>
                </a:lnTo>
                <a:lnTo>
                  <a:pt x="53578" y="35718"/>
                </a:lnTo>
                <a:lnTo>
                  <a:pt x="53578" y="44648"/>
                </a:lnTo>
                <a:lnTo>
                  <a:pt x="53578" y="53578"/>
                </a:lnTo>
                <a:lnTo>
                  <a:pt x="53578" y="53578"/>
                </a:lnTo>
                <a:lnTo>
                  <a:pt x="53578" y="62507"/>
                </a:lnTo>
                <a:lnTo>
                  <a:pt x="62507" y="71437"/>
                </a:lnTo>
                <a:lnTo>
                  <a:pt x="62507" y="80367"/>
                </a:lnTo>
                <a:lnTo>
                  <a:pt x="62507" y="80367"/>
                </a:lnTo>
                <a:lnTo>
                  <a:pt x="71437" y="89297"/>
                </a:lnTo>
                <a:lnTo>
                  <a:pt x="71437" y="89297"/>
                </a:lnTo>
                <a:lnTo>
                  <a:pt x="80367" y="98226"/>
                </a:lnTo>
                <a:lnTo>
                  <a:pt x="89297" y="98226"/>
                </a:lnTo>
                <a:lnTo>
                  <a:pt x="98226" y="8929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25015" y="80367"/>
                </a:lnTo>
                <a:lnTo>
                  <a:pt x="133945" y="71437"/>
                </a:lnTo>
                <a:lnTo>
                  <a:pt x="142875" y="62507"/>
                </a:lnTo>
                <a:lnTo>
                  <a:pt x="151804" y="53578"/>
                </a:lnTo>
                <a:lnTo>
                  <a:pt x="151804" y="53578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116211" y="3045023"/>
            <a:ext cx="8931" cy="80368"/>
          </a:xfrm>
          <a:custGeom>
            <a:avLst/>
            <a:gdLst/>
            <a:ahLst/>
            <a:cxnLst/>
            <a:rect l="0" t="0" r="0" b="0"/>
            <a:pathLst>
              <a:path w="8931" h="80368">
                <a:moveTo>
                  <a:pt x="893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71438"/>
                </a:lnTo>
                <a:lnTo>
                  <a:pt x="8930" y="71438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116211" y="3000375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0"/>
                </a:lnTo>
                <a:lnTo>
                  <a:pt x="0" y="8929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107281" y="3036093"/>
            <a:ext cx="160736" cy="303611"/>
          </a:xfrm>
          <a:custGeom>
            <a:avLst/>
            <a:gdLst/>
            <a:ahLst/>
            <a:cxnLst/>
            <a:rect l="0" t="0" r="0" b="0"/>
            <a:pathLst>
              <a:path w="160736" h="303611">
                <a:moveTo>
                  <a:pt x="160735" y="17860"/>
                </a:moveTo>
                <a:lnTo>
                  <a:pt x="151805" y="17860"/>
                </a:lnTo>
                <a:lnTo>
                  <a:pt x="151805" y="8930"/>
                </a:lnTo>
                <a:lnTo>
                  <a:pt x="142875" y="8930"/>
                </a:lnTo>
                <a:lnTo>
                  <a:pt x="142875" y="0"/>
                </a:lnTo>
                <a:lnTo>
                  <a:pt x="133946" y="0"/>
                </a:lnTo>
                <a:lnTo>
                  <a:pt x="13394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8930"/>
                </a:lnTo>
                <a:lnTo>
                  <a:pt x="107157" y="8930"/>
                </a:lnTo>
                <a:lnTo>
                  <a:pt x="98227" y="17860"/>
                </a:lnTo>
                <a:lnTo>
                  <a:pt x="89297" y="26789"/>
                </a:lnTo>
                <a:lnTo>
                  <a:pt x="80368" y="35719"/>
                </a:lnTo>
                <a:lnTo>
                  <a:pt x="71438" y="44649"/>
                </a:lnTo>
                <a:lnTo>
                  <a:pt x="62508" y="53578"/>
                </a:lnTo>
                <a:lnTo>
                  <a:pt x="53578" y="62508"/>
                </a:lnTo>
                <a:lnTo>
                  <a:pt x="53578" y="71438"/>
                </a:lnTo>
                <a:lnTo>
                  <a:pt x="53578" y="71438"/>
                </a:lnTo>
                <a:lnTo>
                  <a:pt x="44649" y="80368"/>
                </a:lnTo>
                <a:lnTo>
                  <a:pt x="44649" y="89297"/>
                </a:lnTo>
                <a:lnTo>
                  <a:pt x="44649" y="89297"/>
                </a:lnTo>
                <a:lnTo>
                  <a:pt x="44649" y="89297"/>
                </a:lnTo>
                <a:lnTo>
                  <a:pt x="53578" y="98227"/>
                </a:lnTo>
                <a:lnTo>
                  <a:pt x="53578" y="98227"/>
                </a:lnTo>
                <a:lnTo>
                  <a:pt x="62508" y="89297"/>
                </a:lnTo>
                <a:lnTo>
                  <a:pt x="71438" y="89297"/>
                </a:lnTo>
                <a:lnTo>
                  <a:pt x="80368" y="89297"/>
                </a:lnTo>
                <a:lnTo>
                  <a:pt x="89297" y="80368"/>
                </a:lnTo>
                <a:lnTo>
                  <a:pt x="89297" y="71438"/>
                </a:lnTo>
                <a:lnTo>
                  <a:pt x="98227" y="71438"/>
                </a:lnTo>
                <a:lnTo>
                  <a:pt x="107157" y="62508"/>
                </a:lnTo>
                <a:lnTo>
                  <a:pt x="107157" y="53578"/>
                </a:lnTo>
                <a:lnTo>
                  <a:pt x="116086" y="44649"/>
                </a:lnTo>
                <a:lnTo>
                  <a:pt x="125016" y="44649"/>
                </a:lnTo>
                <a:lnTo>
                  <a:pt x="125016" y="35719"/>
                </a:lnTo>
                <a:lnTo>
                  <a:pt x="125016" y="35719"/>
                </a:lnTo>
                <a:lnTo>
                  <a:pt x="125016" y="26789"/>
                </a:lnTo>
                <a:lnTo>
                  <a:pt x="133946" y="26789"/>
                </a:lnTo>
                <a:lnTo>
                  <a:pt x="133946" y="26789"/>
                </a:lnTo>
                <a:lnTo>
                  <a:pt x="133946" y="26789"/>
                </a:lnTo>
                <a:lnTo>
                  <a:pt x="133946" y="26789"/>
                </a:lnTo>
                <a:lnTo>
                  <a:pt x="133946" y="26789"/>
                </a:lnTo>
                <a:lnTo>
                  <a:pt x="133946" y="35719"/>
                </a:lnTo>
                <a:lnTo>
                  <a:pt x="133946" y="35719"/>
                </a:lnTo>
                <a:lnTo>
                  <a:pt x="133946" y="44649"/>
                </a:lnTo>
                <a:lnTo>
                  <a:pt x="133946" y="53578"/>
                </a:lnTo>
                <a:lnTo>
                  <a:pt x="133946" y="62508"/>
                </a:lnTo>
                <a:lnTo>
                  <a:pt x="133946" y="71438"/>
                </a:lnTo>
                <a:lnTo>
                  <a:pt x="133946" y="89297"/>
                </a:lnTo>
                <a:lnTo>
                  <a:pt x="133946" y="98227"/>
                </a:lnTo>
                <a:lnTo>
                  <a:pt x="133946" y="116086"/>
                </a:lnTo>
                <a:lnTo>
                  <a:pt x="142875" y="125016"/>
                </a:lnTo>
                <a:lnTo>
                  <a:pt x="133946" y="142875"/>
                </a:lnTo>
                <a:lnTo>
                  <a:pt x="142875" y="160735"/>
                </a:lnTo>
                <a:lnTo>
                  <a:pt x="142875" y="178594"/>
                </a:lnTo>
                <a:lnTo>
                  <a:pt x="142875" y="187524"/>
                </a:lnTo>
                <a:lnTo>
                  <a:pt x="142875" y="205383"/>
                </a:lnTo>
                <a:lnTo>
                  <a:pt x="142875" y="214313"/>
                </a:lnTo>
                <a:lnTo>
                  <a:pt x="133946" y="232172"/>
                </a:lnTo>
                <a:lnTo>
                  <a:pt x="133946" y="241102"/>
                </a:lnTo>
                <a:lnTo>
                  <a:pt x="133946" y="258961"/>
                </a:lnTo>
                <a:lnTo>
                  <a:pt x="125016" y="267891"/>
                </a:lnTo>
                <a:lnTo>
                  <a:pt x="116086" y="276821"/>
                </a:lnTo>
                <a:lnTo>
                  <a:pt x="107157" y="285750"/>
                </a:lnTo>
                <a:lnTo>
                  <a:pt x="98227" y="294680"/>
                </a:lnTo>
                <a:lnTo>
                  <a:pt x="80368" y="294680"/>
                </a:lnTo>
                <a:lnTo>
                  <a:pt x="71438" y="303610"/>
                </a:lnTo>
                <a:lnTo>
                  <a:pt x="62508" y="303610"/>
                </a:lnTo>
                <a:lnTo>
                  <a:pt x="53578" y="303610"/>
                </a:lnTo>
                <a:lnTo>
                  <a:pt x="35719" y="303610"/>
                </a:lnTo>
                <a:lnTo>
                  <a:pt x="26789" y="294680"/>
                </a:lnTo>
                <a:lnTo>
                  <a:pt x="17860" y="294680"/>
                </a:lnTo>
                <a:lnTo>
                  <a:pt x="8930" y="285750"/>
                </a:lnTo>
                <a:lnTo>
                  <a:pt x="8930" y="27682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285875" y="3036093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7"/>
                </a:lnTo>
                <a:lnTo>
                  <a:pt x="8930" y="98227"/>
                </a:lnTo>
                <a:lnTo>
                  <a:pt x="8930" y="89297"/>
                </a:lnTo>
                <a:lnTo>
                  <a:pt x="17859" y="80368"/>
                </a:lnTo>
                <a:lnTo>
                  <a:pt x="17859" y="71438"/>
                </a:lnTo>
                <a:lnTo>
                  <a:pt x="26789" y="53578"/>
                </a:lnTo>
                <a:lnTo>
                  <a:pt x="35719" y="44649"/>
                </a:lnTo>
                <a:lnTo>
                  <a:pt x="44648" y="35719"/>
                </a:lnTo>
                <a:lnTo>
                  <a:pt x="53578" y="35719"/>
                </a:lnTo>
                <a:lnTo>
                  <a:pt x="62508" y="26789"/>
                </a:lnTo>
                <a:lnTo>
                  <a:pt x="71438" y="17860"/>
                </a:lnTo>
                <a:lnTo>
                  <a:pt x="80367" y="17860"/>
                </a:lnTo>
                <a:lnTo>
                  <a:pt x="89297" y="17860"/>
                </a:lnTo>
                <a:lnTo>
                  <a:pt x="98227" y="17860"/>
                </a:lnTo>
                <a:lnTo>
                  <a:pt x="107156" y="26789"/>
                </a:lnTo>
                <a:lnTo>
                  <a:pt x="107156" y="26789"/>
                </a:lnTo>
                <a:lnTo>
                  <a:pt x="116086" y="35719"/>
                </a:lnTo>
                <a:lnTo>
                  <a:pt x="125016" y="44649"/>
                </a:lnTo>
                <a:lnTo>
                  <a:pt x="125016" y="44649"/>
                </a:lnTo>
                <a:lnTo>
                  <a:pt x="133945" y="53578"/>
                </a:lnTo>
                <a:lnTo>
                  <a:pt x="133945" y="71438"/>
                </a:lnTo>
                <a:lnTo>
                  <a:pt x="133945" y="80368"/>
                </a:lnTo>
                <a:lnTo>
                  <a:pt x="133945" y="89297"/>
                </a:lnTo>
                <a:lnTo>
                  <a:pt x="133945" y="98227"/>
                </a:lnTo>
                <a:lnTo>
                  <a:pt x="142875" y="107157"/>
                </a:lnTo>
                <a:lnTo>
                  <a:pt x="142875" y="116086"/>
                </a:lnTo>
                <a:lnTo>
                  <a:pt x="142875" y="125016"/>
                </a:lnTo>
                <a:lnTo>
                  <a:pt x="142875" y="133946"/>
                </a:lnTo>
                <a:lnTo>
                  <a:pt x="142875" y="133946"/>
                </a:lnTo>
                <a:lnTo>
                  <a:pt x="142875" y="142875"/>
                </a:lnTo>
                <a:lnTo>
                  <a:pt x="142875" y="142875"/>
                </a:lnTo>
                <a:lnTo>
                  <a:pt x="142875" y="142875"/>
                </a:lnTo>
                <a:lnTo>
                  <a:pt x="142875" y="142875"/>
                </a:lnTo>
                <a:lnTo>
                  <a:pt x="142875" y="142875"/>
                </a:lnTo>
                <a:lnTo>
                  <a:pt x="142875" y="151805"/>
                </a:lnTo>
                <a:lnTo>
                  <a:pt x="142875" y="15180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526977" y="2973586"/>
            <a:ext cx="116087" cy="241102"/>
          </a:xfrm>
          <a:custGeom>
            <a:avLst/>
            <a:gdLst/>
            <a:ahLst/>
            <a:cxnLst/>
            <a:rect l="0" t="0" r="0" b="0"/>
            <a:pathLst>
              <a:path w="116087" h="241102">
                <a:moveTo>
                  <a:pt x="98226" y="8929"/>
                </a:moveTo>
                <a:lnTo>
                  <a:pt x="98226" y="8929"/>
                </a:lnTo>
                <a:lnTo>
                  <a:pt x="89296" y="8929"/>
                </a:lnTo>
                <a:lnTo>
                  <a:pt x="89296" y="8929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71437" y="17859"/>
                </a:lnTo>
                <a:lnTo>
                  <a:pt x="62507" y="17859"/>
                </a:lnTo>
                <a:lnTo>
                  <a:pt x="62507" y="26789"/>
                </a:lnTo>
                <a:lnTo>
                  <a:pt x="53578" y="35718"/>
                </a:lnTo>
                <a:lnTo>
                  <a:pt x="44648" y="35718"/>
                </a:lnTo>
                <a:lnTo>
                  <a:pt x="44648" y="44648"/>
                </a:lnTo>
                <a:lnTo>
                  <a:pt x="35718" y="53578"/>
                </a:lnTo>
                <a:lnTo>
                  <a:pt x="26789" y="62507"/>
                </a:lnTo>
                <a:lnTo>
                  <a:pt x="26789" y="71437"/>
                </a:lnTo>
                <a:lnTo>
                  <a:pt x="17859" y="80367"/>
                </a:lnTo>
                <a:lnTo>
                  <a:pt x="8929" y="89296"/>
                </a:lnTo>
                <a:lnTo>
                  <a:pt x="8929" y="98226"/>
                </a:lnTo>
                <a:lnTo>
                  <a:pt x="0" y="107156"/>
                </a:lnTo>
                <a:lnTo>
                  <a:pt x="0" y="116085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8929" y="169664"/>
                </a:lnTo>
                <a:lnTo>
                  <a:pt x="8929" y="178593"/>
                </a:lnTo>
                <a:lnTo>
                  <a:pt x="17859" y="187523"/>
                </a:lnTo>
                <a:lnTo>
                  <a:pt x="26789" y="196453"/>
                </a:lnTo>
                <a:lnTo>
                  <a:pt x="35718" y="196453"/>
                </a:lnTo>
                <a:lnTo>
                  <a:pt x="44648" y="205382"/>
                </a:lnTo>
                <a:lnTo>
                  <a:pt x="53578" y="214312"/>
                </a:lnTo>
                <a:lnTo>
                  <a:pt x="62507" y="214312"/>
                </a:lnTo>
                <a:lnTo>
                  <a:pt x="62507" y="214312"/>
                </a:lnTo>
                <a:lnTo>
                  <a:pt x="71437" y="223242"/>
                </a:lnTo>
                <a:lnTo>
                  <a:pt x="80367" y="223242"/>
                </a:lnTo>
                <a:lnTo>
                  <a:pt x="89296" y="232171"/>
                </a:lnTo>
                <a:lnTo>
                  <a:pt x="98226" y="232171"/>
                </a:lnTo>
                <a:lnTo>
                  <a:pt x="98226" y="232171"/>
                </a:lnTo>
                <a:lnTo>
                  <a:pt x="107156" y="232171"/>
                </a:lnTo>
                <a:lnTo>
                  <a:pt x="107156" y="232171"/>
                </a:lnTo>
                <a:lnTo>
                  <a:pt x="116086" y="241101"/>
                </a:lnTo>
                <a:lnTo>
                  <a:pt x="116086" y="241101"/>
                </a:lnTo>
                <a:lnTo>
                  <a:pt x="116086" y="241101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696641" y="3045023"/>
            <a:ext cx="8930" cy="133946"/>
          </a:xfrm>
          <a:custGeom>
            <a:avLst/>
            <a:gdLst/>
            <a:ahLst/>
            <a:cxnLst/>
            <a:rect l="0" t="0" r="0" b="0"/>
            <a:pathLst>
              <a:path w="8930" h="13394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07156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25016"/>
                </a:lnTo>
                <a:lnTo>
                  <a:pt x="8929" y="125016"/>
                </a:lnTo>
                <a:lnTo>
                  <a:pt x="8929" y="125016"/>
                </a:lnTo>
                <a:lnTo>
                  <a:pt x="8929" y="133945"/>
                </a:lnTo>
                <a:lnTo>
                  <a:pt x="8929" y="133945"/>
                </a:lnTo>
                <a:lnTo>
                  <a:pt x="8929" y="133945"/>
                </a:lnTo>
                <a:lnTo>
                  <a:pt x="8929" y="133945"/>
                </a:lnTo>
                <a:lnTo>
                  <a:pt x="8929" y="133945"/>
                </a:lnTo>
                <a:lnTo>
                  <a:pt x="8929" y="133945"/>
                </a:lnTo>
                <a:lnTo>
                  <a:pt x="8929" y="13394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Freeform 2047"/>
          <p:cNvSpPr/>
          <p:nvPr/>
        </p:nvSpPr>
        <p:spPr>
          <a:xfrm>
            <a:off x="1616273" y="3027164"/>
            <a:ext cx="214314" cy="62508"/>
          </a:xfrm>
          <a:custGeom>
            <a:avLst/>
            <a:gdLst/>
            <a:ahLst/>
            <a:cxnLst/>
            <a:rect l="0" t="0" r="0" b="0"/>
            <a:pathLst>
              <a:path w="214314" h="62508">
                <a:moveTo>
                  <a:pt x="0" y="62507"/>
                </a:moveTo>
                <a:lnTo>
                  <a:pt x="0" y="62507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44648"/>
                </a:lnTo>
                <a:lnTo>
                  <a:pt x="26790" y="44648"/>
                </a:lnTo>
                <a:lnTo>
                  <a:pt x="35719" y="44648"/>
                </a:lnTo>
                <a:lnTo>
                  <a:pt x="44649" y="35718"/>
                </a:lnTo>
                <a:lnTo>
                  <a:pt x="53579" y="35718"/>
                </a:lnTo>
                <a:lnTo>
                  <a:pt x="62508" y="35718"/>
                </a:lnTo>
                <a:lnTo>
                  <a:pt x="80368" y="26789"/>
                </a:lnTo>
                <a:lnTo>
                  <a:pt x="89297" y="26789"/>
                </a:lnTo>
                <a:lnTo>
                  <a:pt x="98227" y="26789"/>
                </a:lnTo>
                <a:lnTo>
                  <a:pt x="116086" y="17859"/>
                </a:lnTo>
                <a:lnTo>
                  <a:pt x="133946" y="17859"/>
                </a:lnTo>
                <a:lnTo>
                  <a:pt x="142875" y="17859"/>
                </a:lnTo>
                <a:lnTo>
                  <a:pt x="151805" y="8929"/>
                </a:lnTo>
                <a:lnTo>
                  <a:pt x="169665" y="8929"/>
                </a:lnTo>
                <a:lnTo>
                  <a:pt x="178594" y="8929"/>
                </a:lnTo>
                <a:lnTo>
                  <a:pt x="187524" y="8929"/>
                </a:lnTo>
                <a:lnTo>
                  <a:pt x="196454" y="8929"/>
                </a:lnTo>
                <a:lnTo>
                  <a:pt x="205383" y="0"/>
                </a:lnTo>
                <a:lnTo>
                  <a:pt x="20538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Freeform 2048"/>
          <p:cNvSpPr/>
          <p:nvPr/>
        </p:nvSpPr>
        <p:spPr>
          <a:xfrm>
            <a:off x="1741289" y="3107531"/>
            <a:ext cx="98228" cy="71438"/>
          </a:xfrm>
          <a:custGeom>
            <a:avLst/>
            <a:gdLst/>
            <a:ahLst/>
            <a:cxnLst/>
            <a:rect l="0" t="0" r="0" b="0"/>
            <a:pathLst>
              <a:path w="98228" h="71438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17859" y="62508"/>
                </a:lnTo>
                <a:lnTo>
                  <a:pt x="17859" y="71437"/>
                </a:lnTo>
                <a:lnTo>
                  <a:pt x="26789" y="71437"/>
                </a:lnTo>
                <a:lnTo>
                  <a:pt x="35719" y="71437"/>
                </a:lnTo>
                <a:lnTo>
                  <a:pt x="44649" y="71437"/>
                </a:lnTo>
                <a:lnTo>
                  <a:pt x="53578" y="71437"/>
                </a:lnTo>
                <a:lnTo>
                  <a:pt x="62508" y="71437"/>
                </a:lnTo>
                <a:lnTo>
                  <a:pt x="71438" y="71437"/>
                </a:lnTo>
                <a:lnTo>
                  <a:pt x="71438" y="71437"/>
                </a:lnTo>
                <a:lnTo>
                  <a:pt x="8036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44648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35719"/>
                </a:lnTo>
                <a:lnTo>
                  <a:pt x="89297" y="26789"/>
                </a:lnTo>
                <a:lnTo>
                  <a:pt x="89297" y="26789"/>
                </a:lnTo>
                <a:lnTo>
                  <a:pt x="80367" y="17859"/>
                </a:lnTo>
                <a:lnTo>
                  <a:pt x="80367" y="17859"/>
                </a:lnTo>
                <a:lnTo>
                  <a:pt x="71438" y="17859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Freeform 2050"/>
          <p:cNvSpPr/>
          <p:nvPr/>
        </p:nvSpPr>
        <p:spPr>
          <a:xfrm>
            <a:off x="1839516" y="3089671"/>
            <a:ext cx="133946" cy="107158"/>
          </a:xfrm>
          <a:custGeom>
            <a:avLst/>
            <a:gdLst/>
            <a:ahLst/>
            <a:cxnLst/>
            <a:rect l="0" t="0" r="0" b="0"/>
            <a:pathLst>
              <a:path w="133946" h="107158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53579"/>
                </a:lnTo>
                <a:lnTo>
                  <a:pt x="0" y="53579"/>
                </a:lnTo>
                <a:lnTo>
                  <a:pt x="0" y="6250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80368"/>
                </a:lnTo>
                <a:lnTo>
                  <a:pt x="8929" y="80368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10715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0368"/>
                </a:lnTo>
                <a:lnTo>
                  <a:pt x="17859" y="80368"/>
                </a:lnTo>
                <a:lnTo>
                  <a:pt x="17859" y="71438"/>
                </a:lnTo>
                <a:lnTo>
                  <a:pt x="26789" y="71438"/>
                </a:lnTo>
                <a:lnTo>
                  <a:pt x="26789" y="62508"/>
                </a:lnTo>
                <a:lnTo>
                  <a:pt x="26789" y="53579"/>
                </a:lnTo>
                <a:lnTo>
                  <a:pt x="26789" y="44649"/>
                </a:lnTo>
                <a:lnTo>
                  <a:pt x="35718" y="44649"/>
                </a:lnTo>
                <a:lnTo>
                  <a:pt x="35718" y="35719"/>
                </a:lnTo>
                <a:lnTo>
                  <a:pt x="35718" y="35719"/>
                </a:lnTo>
                <a:lnTo>
                  <a:pt x="44648" y="26790"/>
                </a:lnTo>
                <a:lnTo>
                  <a:pt x="44648" y="17860"/>
                </a:lnTo>
                <a:lnTo>
                  <a:pt x="53578" y="17860"/>
                </a:lnTo>
                <a:lnTo>
                  <a:pt x="62507" y="1786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Freeform 2051"/>
          <p:cNvSpPr/>
          <p:nvPr/>
        </p:nvSpPr>
        <p:spPr>
          <a:xfrm>
            <a:off x="1973461" y="3116461"/>
            <a:ext cx="98228" cy="80368"/>
          </a:xfrm>
          <a:custGeom>
            <a:avLst/>
            <a:gdLst/>
            <a:ahLst/>
            <a:cxnLst/>
            <a:rect l="0" t="0" r="0" b="0"/>
            <a:pathLst>
              <a:path w="98228" h="80368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7"/>
                </a:lnTo>
                <a:lnTo>
                  <a:pt x="8930" y="71437"/>
                </a:lnTo>
                <a:lnTo>
                  <a:pt x="8930" y="71437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8" y="80367"/>
                </a:lnTo>
                <a:lnTo>
                  <a:pt x="53578" y="80367"/>
                </a:lnTo>
                <a:lnTo>
                  <a:pt x="62508" y="71437"/>
                </a:lnTo>
                <a:lnTo>
                  <a:pt x="71437" y="71437"/>
                </a:lnTo>
                <a:lnTo>
                  <a:pt x="80367" y="62507"/>
                </a:lnTo>
                <a:lnTo>
                  <a:pt x="98227" y="53578"/>
                </a:lnTo>
                <a:lnTo>
                  <a:pt x="98227" y="53578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Freeform 2052"/>
          <p:cNvSpPr/>
          <p:nvPr/>
        </p:nvSpPr>
        <p:spPr>
          <a:xfrm>
            <a:off x="2080617" y="3018234"/>
            <a:ext cx="116087" cy="196454"/>
          </a:xfrm>
          <a:custGeom>
            <a:avLst/>
            <a:gdLst/>
            <a:ahLst/>
            <a:cxnLst/>
            <a:rect l="0" t="0" r="0" b="0"/>
            <a:pathLst>
              <a:path w="116087" h="196454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78594"/>
                </a:lnTo>
                <a:lnTo>
                  <a:pt x="0" y="169664"/>
                </a:lnTo>
                <a:lnTo>
                  <a:pt x="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0734"/>
                </a:lnTo>
                <a:lnTo>
                  <a:pt x="8930" y="151805"/>
                </a:lnTo>
                <a:lnTo>
                  <a:pt x="17860" y="151805"/>
                </a:lnTo>
                <a:lnTo>
                  <a:pt x="17860" y="142875"/>
                </a:lnTo>
                <a:lnTo>
                  <a:pt x="26789" y="142875"/>
                </a:lnTo>
                <a:lnTo>
                  <a:pt x="26789" y="133945"/>
                </a:lnTo>
                <a:lnTo>
                  <a:pt x="35719" y="133945"/>
                </a:lnTo>
                <a:lnTo>
                  <a:pt x="44649" y="125016"/>
                </a:lnTo>
                <a:lnTo>
                  <a:pt x="53578" y="125016"/>
                </a:lnTo>
                <a:lnTo>
                  <a:pt x="62508" y="125016"/>
                </a:lnTo>
                <a:lnTo>
                  <a:pt x="71438" y="125016"/>
                </a:lnTo>
                <a:lnTo>
                  <a:pt x="71438" y="125016"/>
                </a:lnTo>
                <a:lnTo>
                  <a:pt x="80367" y="125016"/>
                </a:lnTo>
                <a:lnTo>
                  <a:pt x="89297" y="133945"/>
                </a:lnTo>
                <a:lnTo>
                  <a:pt x="89297" y="133945"/>
                </a:lnTo>
                <a:lnTo>
                  <a:pt x="98227" y="142875"/>
                </a:lnTo>
                <a:lnTo>
                  <a:pt x="107156" y="142875"/>
                </a:lnTo>
                <a:lnTo>
                  <a:pt x="107156" y="151805"/>
                </a:lnTo>
                <a:lnTo>
                  <a:pt x="107156" y="151805"/>
                </a:lnTo>
                <a:lnTo>
                  <a:pt x="116086" y="160734"/>
                </a:lnTo>
                <a:lnTo>
                  <a:pt x="116086" y="160734"/>
                </a:lnTo>
                <a:lnTo>
                  <a:pt x="116086" y="169664"/>
                </a:lnTo>
                <a:lnTo>
                  <a:pt x="116086" y="178594"/>
                </a:lnTo>
                <a:lnTo>
                  <a:pt x="116086" y="178594"/>
                </a:lnTo>
                <a:lnTo>
                  <a:pt x="116086" y="187523"/>
                </a:lnTo>
                <a:lnTo>
                  <a:pt x="116086" y="196453"/>
                </a:lnTo>
                <a:lnTo>
                  <a:pt x="116086" y="196453"/>
                </a:lnTo>
                <a:lnTo>
                  <a:pt x="116086" y="196453"/>
                </a:lnTo>
                <a:lnTo>
                  <a:pt x="116086" y="196453"/>
                </a:lnTo>
                <a:lnTo>
                  <a:pt x="116086" y="196453"/>
                </a:lnTo>
                <a:lnTo>
                  <a:pt x="116086" y="196453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Freeform 2053"/>
          <p:cNvSpPr/>
          <p:nvPr/>
        </p:nvSpPr>
        <p:spPr>
          <a:xfrm>
            <a:off x="2178844" y="3000375"/>
            <a:ext cx="133946" cy="330399"/>
          </a:xfrm>
          <a:custGeom>
            <a:avLst/>
            <a:gdLst/>
            <a:ahLst/>
            <a:cxnLst/>
            <a:rect l="0" t="0" r="0" b="0"/>
            <a:pathLst>
              <a:path w="133946" h="330399">
                <a:moveTo>
                  <a:pt x="62508" y="0"/>
                </a:moveTo>
                <a:lnTo>
                  <a:pt x="62508" y="0"/>
                </a:lnTo>
                <a:lnTo>
                  <a:pt x="71437" y="0"/>
                </a:lnTo>
                <a:lnTo>
                  <a:pt x="71437" y="8929"/>
                </a:lnTo>
                <a:lnTo>
                  <a:pt x="80367" y="17859"/>
                </a:lnTo>
                <a:lnTo>
                  <a:pt x="89297" y="26789"/>
                </a:lnTo>
                <a:lnTo>
                  <a:pt x="98226" y="35718"/>
                </a:lnTo>
                <a:lnTo>
                  <a:pt x="107156" y="44648"/>
                </a:lnTo>
                <a:lnTo>
                  <a:pt x="116086" y="62507"/>
                </a:lnTo>
                <a:lnTo>
                  <a:pt x="125015" y="71437"/>
                </a:lnTo>
                <a:lnTo>
                  <a:pt x="125015" y="89296"/>
                </a:lnTo>
                <a:lnTo>
                  <a:pt x="125015" y="107156"/>
                </a:lnTo>
                <a:lnTo>
                  <a:pt x="133945" y="116086"/>
                </a:lnTo>
                <a:lnTo>
                  <a:pt x="133945" y="133945"/>
                </a:lnTo>
                <a:lnTo>
                  <a:pt x="133945" y="151804"/>
                </a:lnTo>
                <a:lnTo>
                  <a:pt x="125015" y="160734"/>
                </a:lnTo>
                <a:lnTo>
                  <a:pt x="125015" y="178593"/>
                </a:lnTo>
                <a:lnTo>
                  <a:pt x="116086" y="196453"/>
                </a:lnTo>
                <a:lnTo>
                  <a:pt x="107156" y="214312"/>
                </a:lnTo>
                <a:lnTo>
                  <a:pt x="98226" y="232171"/>
                </a:lnTo>
                <a:lnTo>
                  <a:pt x="89297" y="241101"/>
                </a:lnTo>
                <a:lnTo>
                  <a:pt x="80367" y="250031"/>
                </a:lnTo>
                <a:lnTo>
                  <a:pt x="62508" y="267890"/>
                </a:lnTo>
                <a:lnTo>
                  <a:pt x="53578" y="285750"/>
                </a:lnTo>
                <a:lnTo>
                  <a:pt x="44648" y="294679"/>
                </a:lnTo>
                <a:lnTo>
                  <a:pt x="35719" y="303609"/>
                </a:lnTo>
                <a:lnTo>
                  <a:pt x="17859" y="321468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Freeform 2054"/>
          <p:cNvSpPr/>
          <p:nvPr/>
        </p:nvSpPr>
        <p:spPr>
          <a:xfrm>
            <a:off x="794742" y="4714875"/>
            <a:ext cx="35720" cy="196454"/>
          </a:xfrm>
          <a:custGeom>
            <a:avLst/>
            <a:gdLst/>
            <a:ahLst/>
            <a:cxnLst/>
            <a:rect l="0" t="0" r="0" b="0"/>
            <a:pathLst>
              <a:path w="35720" h="196454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17860" y="89296"/>
                </a:lnTo>
                <a:lnTo>
                  <a:pt x="17860" y="98226"/>
                </a:lnTo>
                <a:lnTo>
                  <a:pt x="17860" y="107156"/>
                </a:lnTo>
                <a:lnTo>
                  <a:pt x="17860" y="116086"/>
                </a:lnTo>
                <a:lnTo>
                  <a:pt x="17860" y="125015"/>
                </a:lnTo>
                <a:lnTo>
                  <a:pt x="26789" y="133945"/>
                </a:lnTo>
                <a:lnTo>
                  <a:pt x="26789" y="142875"/>
                </a:lnTo>
                <a:lnTo>
                  <a:pt x="26789" y="15180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78594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87523"/>
                </a:lnTo>
                <a:lnTo>
                  <a:pt x="35719" y="187523"/>
                </a:lnTo>
                <a:lnTo>
                  <a:pt x="35719" y="196453"/>
                </a:lnTo>
                <a:lnTo>
                  <a:pt x="35719" y="196453"/>
                </a:lnTo>
                <a:lnTo>
                  <a:pt x="35719" y="196453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Freeform 2055"/>
          <p:cNvSpPr/>
          <p:nvPr/>
        </p:nvSpPr>
        <p:spPr>
          <a:xfrm>
            <a:off x="616149" y="4616648"/>
            <a:ext cx="348258" cy="348259"/>
          </a:xfrm>
          <a:custGeom>
            <a:avLst/>
            <a:gdLst/>
            <a:ahLst/>
            <a:cxnLst/>
            <a:rect l="0" t="0" r="0" b="0"/>
            <a:pathLst>
              <a:path w="348258" h="348259">
                <a:moveTo>
                  <a:pt x="232171" y="17859"/>
                </a:moveTo>
                <a:lnTo>
                  <a:pt x="232171" y="17859"/>
                </a:lnTo>
                <a:lnTo>
                  <a:pt x="223242" y="17859"/>
                </a:lnTo>
                <a:lnTo>
                  <a:pt x="214312" y="8930"/>
                </a:lnTo>
                <a:lnTo>
                  <a:pt x="214312" y="0"/>
                </a:lnTo>
                <a:lnTo>
                  <a:pt x="205382" y="0"/>
                </a:lnTo>
                <a:lnTo>
                  <a:pt x="196453" y="0"/>
                </a:lnTo>
                <a:lnTo>
                  <a:pt x="187523" y="0"/>
                </a:lnTo>
                <a:lnTo>
                  <a:pt x="178593" y="0"/>
                </a:lnTo>
                <a:lnTo>
                  <a:pt x="169664" y="0"/>
                </a:lnTo>
                <a:lnTo>
                  <a:pt x="151804" y="0"/>
                </a:lnTo>
                <a:lnTo>
                  <a:pt x="142875" y="8930"/>
                </a:lnTo>
                <a:lnTo>
                  <a:pt x="125015" y="8930"/>
                </a:lnTo>
                <a:lnTo>
                  <a:pt x="107156" y="17859"/>
                </a:lnTo>
                <a:lnTo>
                  <a:pt x="89296" y="26789"/>
                </a:lnTo>
                <a:lnTo>
                  <a:pt x="80367" y="35719"/>
                </a:lnTo>
                <a:lnTo>
                  <a:pt x="62507" y="44648"/>
                </a:lnTo>
                <a:lnTo>
                  <a:pt x="53578" y="53578"/>
                </a:lnTo>
                <a:lnTo>
                  <a:pt x="44648" y="71438"/>
                </a:lnTo>
                <a:lnTo>
                  <a:pt x="26789" y="89297"/>
                </a:lnTo>
                <a:lnTo>
                  <a:pt x="17859" y="98227"/>
                </a:lnTo>
                <a:lnTo>
                  <a:pt x="8929" y="116086"/>
                </a:lnTo>
                <a:lnTo>
                  <a:pt x="8929" y="133945"/>
                </a:lnTo>
                <a:lnTo>
                  <a:pt x="0" y="151805"/>
                </a:lnTo>
                <a:lnTo>
                  <a:pt x="0" y="178594"/>
                </a:lnTo>
                <a:lnTo>
                  <a:pt x="0" y="187523"/>
                </a:lnTo>
                <a:lnTo>
                  <a:pt x="8929" y="205383"/>
                </a:lnTo>
                <a:lnTo>
                  <a:pt x="8929" y="232172"/>
                </a:lnTo>
                <a:lnTo>
                  <a:pt x="17859" y="250031"/>
                </a:lnTo>
                <a:lnTo>
                  <a:pt x="26789" y="258961"/>
                </a:lnTo>
                <a:lnTo>
                  <a:pt x="44648" y="276821"/>
                </a:lnTo>
                <a:lnTo>
                  <a:pt x="53578" y="294680"/>
                </a:lnTo>
                <a:lnTo>
                  <a:pt x="71437" y="312540"/>
                </a:lnTo>
                <a:lnTo>
                  <a:pt x="89296" y="321469"/>
                </a:lnTo>
                <a:lnTo>
                  <a:pt x="107156" y="330399"/>
                </a:lnTo>
                <a:lnTo>
                  <a:pt x="125015" y="339329"/>
                </a:lnTo>
                <a:lnTo>
                  <a:pt x="151804" y="339329"/>
                </a:lnTo>
                <a:lnTo>
                  <a:pt x="169664" y="348258"/>
                </a:lnTo>
                <a:lnTo>
                  <a:pt x="187523" y="348258"/>
                </a:lnTo>
                <a:lnTo>
                  <a:pt x="205382" y="348258"/>
                </a:lnTo>
                <a:lnTo>
                  <a:pt x="223242" y="348258"/>
                </a:lnTo>
                <a:lnTo>
                  <a:pt x="241101" y="339329"/>
                </a:lnTo>
                <a:lnTo>
                  <a:pt x="258960" y="339329"/>
                </a:lnTo>
                <a:lnTo>
                  <a:pt x="276820" y="330399"/>
                </a:lnTo>
                <a:lnTo>
                  <a:pt x="285750" y="312540"/>
                </a:lnTo>
                <a:lnTo>
                  <a:pt x="303609" y="303610"/>
                </a:lnTo>
                <a:lnTo>
                  <a:pt x="312539" y="294680"/>
                </a:lnTo>
                <a:lnTo>
                  <a:pt x="321468" y="276821"/>
                </a:lnTo>
                <a:lnTo>
                  <a:pt x="330398" y="258961"/>
                </a:lnTo>
                <a:lnTo>
                  <a:pt x="339328" y="250031"/>
                </a:lnTo>
                <a:lnTo>
                  <a:pt x="339328" y="232172"/>
                </a:lnTo>
                <a:lnTo>
                  <a:pt x="348257" y="214313"/>
                </a:lnTo>
                <a:lnTo>
                  <a:pt x="348257" y="196453"/>
                </a:lnTo>
                <a:lnTo>
                  <a:pt x="348257" y="178594"/>
                </a:lnTo>
                <a:lnTo>
                  <a:pt x="348257" y="160734"/>
                </a:lnTo>
                <a:lnTo>
                  <a:pt x="348257" y="142875"/>
                </a:lnTo>
                <a:lnTo>
                  <a:pt x="348257" y="125016"/>
                </a:lnTo>
                <a:lnTo>
                  <a:pt x="339328" y="107156"/>
                </a:lnTo>
                <a:lnTo>
                  <a:pt x="339328" y="89297"/>
                </a:lnTo>
                <a:lnTo>
                  <a:pt x="330398" y="80367"/>
                </a:lnTo>
                <a:lnTo>
                  <a:pt x="321468" y="62508"/>
                </a:lnTo>
                <a:lnTo>
                  <a:pt x="312539" y="44648"/>
                </a:lnTo>
                <a:lnTo>
                  <a:pt x="294679" y="35719"/>
                </a:lnTo>
                <a:lnTo>
                  <a:pt x="285750" y="26789"/>
                </a:lnTo>
                <a:lnTo>
                  <a:pt x="276820" y="17859"/>
                </a:lnTo>
                <a:lnTo>
                  <a:pt x="258960" y="17859"/>
                </a:lnTo>
                <a:lnTo>
                  <a:pt x="250031" y="8930"/>
                </a:lnTo>
                <a:lnTo>
                  <a:pt x="241101" y="0"/>
                </a:lnTo>
                <a:lnTo>
                  <a:pt x="232171" y="0"/>
                </a:lnTo>
                <a:lnTo>
                  <a:pt x="223242" y="0"/>
                </a:lnTo>
                <a:lnTo>
                  <a:pt x="214312" y="0"/>
                </a:lnTo>
                <a:lnTo>
                  <a:pt x="205382" y="0"/>
                </a:lnTo>
                <a:lnTo>
                  <a:pt x="196453" y="0"/>
                </a:lnTo>
                <a:lnTo>
                  <a:pt x="187523" y="0"/>
                </a:lnTo>
                <a:lnTo>
                  <a:pt x="178593" y="8930"/>
                </a:lnTo>
                <a:lnTo>
                  <a:pt x="178593" y="893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 2056"/>
          <p:cNvSpPr/>
          <p:nvPr/>
        </p:nvSpPr>
        <p:spPr>
          <a:xfrm>
            <a:off x="759024" y="4902398"/>
            <a:ext cx="4339829" cy="589361"/>
          </a:xfrm>
          <a:custGeom>
            <a:avLst/>
            <a:gdLst/>
            <a:ahLst/>
            <a:cxnLst/>
            <a:rect l="0" t="0" r="0" b="0"/>
            <a:pathLst>
              <a:path w="4339829" h="589361">
                <a:moveTo>
                  <a:pt x="8929" y="8930"/>
                </a:moveTo>
                <a:lnTo>
                  <a:pt x="8929" y="8930"/>
                </a:lnTo>
                <a:lnTo>
                  <a:pt x="0" y="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26789" y="26790"/>
                </a:lnTo>
                <a:lnTo>
                  <a:pt x="35718" y="26790"/>
                </a:lnTo>
                <a:lnTo>
                  <a:pt x="35718" y="26790"/>
                </a:lnTo>
                <a:lnTo>
                  <a:pt x="44648" y="26790"/>
                </a:lnTo>
                <a:lnTo>
                  <a:pt x="53578" y="35719"/>
                </a:lnTo>
                <a:lnTo>
                  <a:pt x="53578" y="35719"/>
                </a:lnTo>
                <a:lnTo>
                  <a:pt x="62507" y="44649"/>
                </a:lnTo>
                <a:lnTo>
                  <a:pt x="71437" y="44649"/>
                </a:lnTo>
                <a:lnTo>
                  <a:pt x="80367" y="44649"/>
                </a:lnTo>
                <a:lnTo>
                  <a:pt x="80367" y="53579"/>
                </a:lnTo>
                <a:lnTo>
                  <a:pt x="89296" y="53579"/>
                </a:lnTo>
                <a:lnTo>
                  <a:pt x="98226" y="53579"/>
                </a:lnTo>
                <a:lnTo>
                  <a:pt x="107156" y="62508"/>
                </a:lnTo>
                <a:lnTo>
                  <a:pt x="116085" y="62508"/>
                </a:lnTo>
                <a:lnTo>
                  <a:pt x="125015" y="71438"/>
                </a:lnTo>
                <a:lnTo>
                  <a:pt x="133945" y="71438"/>
                </a:lnTo>
                <a:lnTo>
                  <a:pt x="142875" y="71438"/>
                </a:lnTo>
                <a:lnTo>
                  <a:pt x="151804" y="80368"/>
                </a:lnTo>
                <a:lnTo>
                  <a:pt x="160734" y="80368"/>
                </a:lnTo>
                <a:lnTo>
                  <a:pt x="169664" y="89297"/>
                </a:lnTo>
                <a:lnTo>
                  <a:pt x="178593" y="89297"/>
                </a:lnTo>
                <a:lnTo>
                  <a:pt x="178593" y="98227"/>
                </a:lnTo>
                <a:lnTo>
                  <a:pt x="187523" y="98227"/>
                </a:lnTo>
                <a:lnTo>
                  <a:pt x="196453" y="98227"/>
                </a:lnTo>
                <a:lnTo>
                  <a:pt x="205382" y="107157"/>
                </a:lnTo>
                <a:lnTo>
                  <a:pt x="214312" y="107157"/>
                </a:lnTo>
                <a:lnTo>
                  <a:pt x="223242" y="107157"/>
                </a:lnTo>
                <a:lnTo>
                  <a:pt x="232171" y="107157"/>
                </a:lnTo>
                <a:lnTo>
                  <a:pt x="232171" y="116086"/>
                </a:lnTo>
                <a:lnTo>
                  <a:pt x="241101" y="116086"/>
                </a:lnTo>
                <a:lnTo>
                  <a:pt x="250031" y="116086"/>
                </a:lnTo>
                <a:lnTo>
                  <a:pt x="258960" y="125016"/>
                </a:lnTo>
                <a:lnTo>
                  <a:pt x="267890" y="125016"/>
                </a:lnTo>
                <a:lnTo>
                  <a:pt x="276820" y="125016"/>
                </a:lnTo>
                <a:lnTo>
                  <a:pt x="285750" y="133946"/>
                </a:lnTo>
                <a:lnTo>
                  <a:pt x="285750" y="133946"/>
                </a:lnTo>
                <a:lnTo>
                  <a:pt x="294679" y="133946"/>
                </a:lnTo>
                <a:lnTo>
                  <a:pt x="303609" y="133946"/>
                </a:lnTo>
                <a:lnTo>
                  <a:pt x="312539" y="133946"/>
                </a:lnTo>
                <a:lnTo>
                  <a:pt x="321468" y="142875"/>
                </a:lnTo>
                <a:lnTo>
                  <a:pt x="330398" y="142875"/>
                </a:lnTo>
                <a:lnTo>
                  <a:pt x="330398" y="142875"/>
                </a:lnTo>
                <a:lnTo>
                  <a:pt x="339328" y="142875"/>
                </a:lnTo>
                <a:lnTo>
                  <a:pt x="348257" y="142875"/>
                </a:lnTo>
                <a:lnTo>
                  <a:pt x="357187" y="151805"/>
                </a:lnTo>
                <a:lnTo>
                  <a:pt x="366117" y="151805"/>
                </a:lnTo>
                <a:lnTo>
                  <a:pt x="375046" y="151805"/>
                </a:lnTo>
                <a:lnTo>
                  <a:pt x="383976" y="151805"/>
                </a:lnTo>
                <a:lnTo>
                  <a:pt x="392906" y="151805"/>
                </a:lnTo>
                <a:lnTo>
                  <a:pt x="401835" y="160735"/>
                </a:lnTo>
                <a:lnTo>
                  <a:pt x="410765" y="160735"/>
                </a:lnTo>
                <a:lnTo>
                  <a:pt x="419695" y="160735"/>
                </a:lnTo>
                <a:lnTo>
                  <a:pt x="419695" y="160735"/>
                </a:lnTo>
                <a:lnTo>
                  <a:pt x="428625" y="160735"/>
                </a:lnTo>
                <a:lnTo>
                  <a:pt x="437554" y="160735"/>
                </a:lnTo>
                <a:lnTo>
                  <a:pt x="446484" y="169665"/>
                </a:lnTo>
                <a:lnTo>
                  <a:pt x="455414" y="169665"/>
                </a:lnTo>
                <a:lnTo>
                  <a:pt x="464343" y="169665"/>
                </a:lnTo>
                <a:lnTo>
                  <a:pt x="473273" y="169665"/>
                </a:lnTo>
                <a:lnTo>
                  <a:pt x="482203" y="169665"/>
                </a:lnTo>
                <a:lnTo>
                  <a:pt x="491132" y="169665"/>
                </a:lnTo>
                <a:lnTo>
                  <a:pt x="491132" y="178594"/>
                </a:lnTo>
                <a:lnTo>
                  <a:pt x="508992" y="178594"/>
                </a:lnTo>
                <a:lnTo>
                  <a:pt x="508992" y="178594"/>
                </a:lnTo>
                <a:lnTo>
                  <a:pt x="517921" y="178594"/>
                </a:lnTo>
                <a:lnTo>
                  <a:pt x="526851" y="178594"/>
                </a:lnTo>
                <a:lnTo>
                  <a:pt x="535781" y="187524"/>
                </a:lnTo>
                <a:lnTo>
                  <a:pt x="544710" y="187524"/>
                </a:lnTo>
                <a:lnTo>
                  <a:pt x="553640" y="187524"/>
                </a:lnTo>
                <a:lnTo>
                  <a:pt x="562570" y="187524"/>
                </a:lnTo>
                <a:lnTo>
                  <a:pt x="571499" y="187524"/>
                </a:lnTo>
                <a:lnTo>
                  <a:pt x="580429" y="196454"/>
                </a:lnTo>
                <a:lnTo>
                  <a:pt x="580429" y="196454"/>
                </a:lnTo>
                <a:lnTo>
                  <a:pt x="589359" y="196454"/>
                </a:lnTo>
                <a:lnTo>
                  <a:pt x="598289" y="196454"/>
                </a:lnTo>
                <a:lnTo>
                  <a:pt x="607218" y="205383"/>
                </a:lnTo>
                <a:lnTo>
                  <a:pt x="616148" y="196454"/>
                </a:lnTo>
                <a:lnTo>
                  <a:pt x="625078" y="205383"/>
                </a:lnTo>
                <a:lnTo>
                  <a:pt x="634007" y="205383"/>
                </a:lnTo>
                <a:lnTo>
                  <a:pt x="642937" y="205383"/>
                </a:lnTo>
                <a:lnTo>
                  <a:pt x="642937" y="214313"/>
                </a:lnTo>
                <a:lnTo>
                  <a:pt x="660796" y="214313"/>
                </a:lnTo>
                <a:lnTo>
                  <a:pt x="660796" y="214313"/>
                </a:lnTo>
                <a:lnTo>
                  <a:pt x="669726" y="214313"/>
                </a:lnTo>
                <a:lnTo>
                  <a:pt x="678656" y="214313"/>
                </a:lnTo>
                <a:lnTo>
                  <a:pt x="687585" y="223243"/>
                </a:lnTo>
                <a:lnTo>
                  <a:pt x="696515" y="223243"/>
                </a:lnTo>
                <a:lnTo>
                  <a:pt x="705445" y="223243"/>
                </a:lnTo>
                <a:lnTo>
                  <a:pt x="714374" y="223243"/>
                </a:lnTo>
                <a:lnTo>
                  <a:pt x="723304" y="232172"/>
                </a:lnTo>
                <a:lnTo>
                  <a:pt x="723304" y="232172"/>
                </a:lnTo>
                <a:lnTo>
                  <a:pt x="732234" y="232172"/>
                </a:lnTo>
                <a:lnTo>
                  <a:pt x="741164" y="232172"/>
                </a:lnTo>
                <a:lnTo>
                  <a:pt x="750093" y="241102"/>
                </a:lnTo>
                <a:lnTo>
                  <a:pt x="759023" y="241102"/>
                </a:lnTo>
                <a:lnTo>
                  <a:pt x="767953" y="241102"/>
                </a:lnTo>
                <a:lnTo>
                  <a:pt x="776882" y="241102"/>
                </a:lnTo>
                <a:lnTo>
                  <a:pt x="785812" y="250032"/>
                </a:lnTo>
                <a:lnTo>
                  <a:pt x="794742" y="250032"/>
                </a:lnTo>
                <a:lnTo>
                  <a:pt x="803671" y="250032"/>
                </a:lnTo>
                <a:lnTo>
                  <a:pt x="812601" y="250032"/>
                </a:lnTo>
                <a:lnTo>
                  <a:pt x="821531" y="250032"/>
                </a:lnTo>
                <a:lnTo>
                  <a:pt x="821531" y="258961"/>
                </a:lnTo>
                <a:lnTo>
                  <a:pt x="830460" y="258961"/>
                </a:lnTo>
                <a:lnTo>
                  <a:pt x="839390" y="258961"/>
                </a:lnTo>
                <a:lnTo>
                  <a:pt x="857249" y="267891"/>
                </a:lnTo>
                <a:lnTo>
                  <a:pt x="866179" y="267891"/>
                </a:lnTo>
                <a:lnTo>
                  <a:pt x="875109" y="267891"/>
                </a:lnTo>
                <a:lnTo>
                  <a:pt x="884039" y="267891"/>
                </a:lnTo>
                <a:lnTo>
                  <a:pt x="884039" y="267891"/>
                </a:lnTo>
                <a:lnTo>
                  <a:pt x="901898" y="267891"/>
                </a:lnTo>
                <a:lnTo>
                  <a:pt x="910828" y="267891"/>
                </a:lnTo>
                <a:lnTo>
                  <a:pt x="910828" y="276821"/>
                </a:lnTo>
                <a:lnTo>
                  <a:pt x="919757" y="276821"/>
                </a:lnTo>
                <a:lnTo>
                  <a:pt x="928687" y="276821"/>
                </a:lnTo>
                <a:lnTo>
                  <a:pt x="937617" y="276821"/>
                </a:lnTo>
                <a:lnTo>
                  <a:pt x="955476" y="276821"/>
                </a:lnTo>
                <a:lnTo>
                  <a:pt x="964406" y="276821"/>
                </a:lnTo>
                <a:lnTo>
                  <a:pt x="973335" y="285750"/>
                </a:lnTo>
                <a:lnTo>
                  <a:pt x="982265" y="285750"/>
                </a:lnTo>
                <a:lnTo>
                  <a:pt x="991195" y="285750"/>
                </a:lnTo>
                <a:lnTo>
                  <a:pt x="1000124" y="285750"/>
                </a:lnTo>
                <a:lnTo>
                  <a:pt x="1009054" y="285750"/>
                </a:lnTo>
                <a:lnTo>
                  <a:pt x="1017984" y="294680"/>
                </a:lnTo>
                <a:lnTo>
                  <a:pt x="1035843" y="294680"/>
                </a:lnTo>
                <a:lnTo>
                  <a:pt x="1044773" y="294680"/>
                </a:lnTo>
                <a:lnTo>
                  <a:pt x="1053703" y="294680"/>
                </a:lnTo>
                <a:lnTo>
                  <a:pt x="1062632" y="294680"/>
                </a:lnTo>
                <a:lnTo>
                  <a:pt x="1071562" y="303610"/>
                </a:lnTo>
                <a:lnTo>
                  <a:pt x="1080492" y="303610"/>
                </a:lnTo>
                <a:lnTo>
                  <a:pt x="1089421" y="303610"/>
                </a:lnTo>
                <a:lnTo>
                  <a:pt x="1098351" y="303610"/>
                </a:lnTo>
                <a:lnTo>
                  <a:pt x="1116210" y="303610"/>
                </a:lnTo>
                <a:lnTo>
                  <a:pt x="1125140" y="303610"/>
                </a:lnTo>
                <a:lnTo>
                  <a:pt x="1134070" y="303610"/>
                </a:lnTo>
                <a:lnTo>
                  <a:pt x="1142999" y="303610"/>
                </a:lnTo>
                <a:lnTo>
                  <a:pt x="1151929" y="303610"/>
                </a:lnTo>
                <a:lnTo>
                  <a:pt x="1160859" y="312540"/>
                </a:lnTo>
                <a:lnTo>
                  <a:pt x="1169789" y="312540"/>
                </a:lnTo>
                <a:lnTo>
                  <a:pt x="1178718" y="312540"/>
                </a:lnTo>
                <a:lnTo>
                  <a:pt x="1187648" y="312540"/>
                </a:lnTo>
                <a:lnTo>
                  <a:pt x="1196578" y="312540"/>
                </a:lnTo>
                <a:lnTo>
                  <a:pt x="1205507" y="312540"/>
                </a:lnTo>
                <a:lnTo>
                  <a:pt x="1214437" y="312540"/>
                </a:lnTo>
                <a:lnTo>
                  <a:pt x="1223367" y="312540"/>
                </a:lnTo>
                <a:lnTo>
                  <a:pt x="1232296" y="312540"/>
                </a:lnTo>
                <a:lnTo>
                  <a:pt x="1241226" y="321469"/>
                </a:lnTo>
                <a:lnTo>
                  <a:pt x="1250156" y="312540"/>
                </a:lnTo>
                <a:lnTo>
                  <a:pt x="1259085" y="321469"/>
                </a:lnTo>
                <a:lnTo>
                  <a:pt x="1268015" y="321469"/>
                </a:lnTo>
                <a:lnTo>
                  <a:pt x="1276945" y="321469"/>
                </a:lnTo>
                <a:lnTo>
                  <a:pt x="1285874" y="321469"/>
                </a:lnTo>
                <a:lnTo>
                  <a:pt x="1294804" y="321469"/>
                </a:lnTo>
                <a:lnTo>
                  <a:pt x="1303734" y="321469"/>
                </a:lnTo>
                <a:lnTo>
                  <a:pt x="1312664" y="321469"/>
                </a:lnTo>
                <a:lnTo>
                  <a:pt x="1321593" y="321469"/>
                </a:lnTo>
                <a:lnTo>
                  <a:pt x="1330523" y="330399"/>
                </a:lnTo>
                <a:lnTo>
                  <a:pt x="1339453" y="330399"/>
                </a:lnTo>
                <a:lnTo>
                  <a:pt x="1348382" y="330399"/>
                </a:lnTo>
                <a:lnTo>
                  <a:pt x="1357312" y="330399"/>
                </a:lnTo>
                <a:lnTo>
                  <a:pt x="1366242" y="330399"/>
                </a:lnTo>
                <a:lnTo>
                  <a:pt x="1375171" y="330399"/>
                </a:lnTo>
                <a:lnTo>
                  <a:pt x="1384101" y="330399"/>
                </a:lnTo>
                <a:lnTo>
                  <a:pt x="1393031" y="330399"/>
                </a:lnTo>
                <a:lnTo>
                  <a:pt x="1401960" y="330399"/>
                </a:lnTo>
                <a:lnTo>
                  <a:pt x="1410890" y="330399"/>
                </a:lnTo>
                <a:lnTo>
                  <a:pt x="1419820" y="330399"/>
                </a:lnTo>
                <a:lnTo>
                  <a:pt x="1428749" y="339329"/>
                </a:lnTo>
                <a:lnTo>
                  <a:pt x="1437679" y="339329"/>
                </a:lnTo>
                <a:lnTo>
                  <a:pt x="1437679" y="339329"/>
                </a:lnTo>
                <a:lnTo>
                  <a:pt x="1446609" y="339329"/>
                </a:lnTo>
                <a:lnTo>
                  <a:pt x="1455539" y="339329"/>
                </a:lnTo>
                <a:lnTo>
                  <a:pt x="1464468" y="339329"/>
                </a:lnTo>
                <a:lnTo>
                  <a:pt x="1473398" y="339329"/>
                </a:lnTo>
                <a:lnTo>
                  <a:pt x="1482328" y="339329"/>
                </a:lnTo>
                <a:lnTo>
                  <a:pt x="1491257" y="348258"/>
                </a:lnTo>
                <a:lnTo>
                  <a:pt x="1500187" y="348258"/>
                </a:lnTo>
                <a:lnTo>
                  <a:pt x="1500187" y="348258"/>
                </a:lnTo>
                <a:lnTo>
                  <a:pt x="1509117" y="348258"/>
                </a:lnTo>
                <a:lnTo>
                  <a:pt x="1518046" y="348258"/>
                </a:lnTo>
                <a:lnTo>
                  <a:pt x="1526976" y="348258"/>
                </a:lnTo>
                <a:lnTo>
                  <a:pt x="1535906" y="348258"/>
                </a:lnTo>
                <a:lnTo>
                  <a:pt x="1544835" y="348258"/>
                </a:lnTo>
                <a:lnTo>
                  <a:pt x="1544835" y="348258"/>
                </a:lnTo>
                <a:lnTo>
                  <a:pt x="1553765" y="348258"/>
                </a:lnTo>
                <a:lnTo>
                  <a:pt x="1562695" y="348258"/>
                </a:lnTo>
                <a:lnTo>
                  <a:pt x="1571624" y="348258"/>
                </a:lnTo>
                <a:lnTo>
                  <a:pt x="1571624" y="348258"/>
                </a:lnTo>
                <a:lnTo>
                  <a:pt x="1580554" y="348258"/>
                </a:lnTo>
                <a:lnTo>
                  <a:pt x="1589484" y="348258"/>
                </a:lnTo>
                <a:lnTo>
                  <a:pt x="1598414" y="348258"/>
                </a:lnTo>
                <a:lnTo>
                  <a:pt x="1607343" y="348258"/>
                </a:lnTo>
                <a:lnTo>
                  <a:pt x="1607343" y="348258"/>
                </a:lnTo>
                <a:lnTo>
                  <a:pt x="1616273" y="348258"/>
                </a:lnTo>
                <a:lnTo>
                  <a:pt x="1625203" y="357188"/>
                </a:lnTo>
                <a:lnTo>
                  <a:pt x="1634132" y="357188"/>
                </a:lnTo>
                <a:lnTo>
                  <a:pt x="1643062" y="357188"/>
                </a:lnTo>
                <a:lnTo>
                  <a:pt x="1643062" y="357188"/>
                </a:lnTo>
                <a:lnTo>
                  <a:pt x="1651992" y="348258"/>
                </a:lnTo>
                <a:lnTo>
                  <a:pt x="1660921" y="348258"/>
                </a:lnTo>
                <a:lnTo>
                  <a:pt x="1660921" y="357188"/>
                </a:lnTo>
                <a:lnTo>
                  <a:pt x="1669851" y="348258"/>
                </a:lnTo>
                <a:lnTo>
                  <a:pt x="1678781" y="348258"/>
                </a:lnTo>
                <a:lnTo>
                  <a:pt x="1687710" y="348258"/>
                </a:lnTo>
                <a:lnTo>
                  <a:pt x="1687710" y="348258"/>
                </a:lnTo>
                <a:lnTo>
                  <a:pt x="1696640" y="357188"/>
                </a:lnTo>
                <a:lnTo>
                  <a:pt x="1705570" y="348258"/>
                </a:lnTo>
                <a:lnTo>
                  <a:pt x="1705570" y="348258"/>
                </a:lnTo>
                <a:lnTo>
                  <a:pt x="1714499" y="357188"/>
                </a:lnTo>
                <a:lnTo>
                  <a:pt x="1714499" y="348258"/>
                </a:lnTo>
                <a:lnTo>
                  <a:pt x="1723429" y="348258"/>
                </a:lnTo>
                <a:lnTo>
                  <a:pt x="1732359" y="348258"/>
                </a:lnTo>
                <a:lnTo>
                  <a:pt x="1732359" y="348258"/>
                </a:lnTo>
                <a:lnTo>
                  <a:pt x="1741289" y="348258"/>
                </a:lnTo>
                <a:lnTo>
                  <a:pt x="1741289" y="348258"/>
                </a:lnTo>
                <a:lnTo>
                  <a:pt x="1750218" y="348258"/>
                </a:lnTo>
                <a:lnTo>
                  <a:pt x="1759148" y="348258"/>
                </a:lnTo>
                <a:lnTo>
                  <a:pt x="1759148" y="348258"/>
                </a:lnTo>
                <a:lnTo>
                  <a:pt x="1768078" y="348258"/>
                </a:lnTo>
                <a:lnTo>
                  <a:pt x="1768078" y="348258"/>
                </a:lnTo>
                <a:lnTo>
                  <a:pt x="1777007" y="348258"/>
                </a:lnTo>
                <a:lnTo>
                  <a:pt x="1785937" y="348258"/>
                </a:lnTo>
                <a:lnTo>
                  <a:pt x="1785937" y="348258"/>
                </a:lnTo>
                <a:lnTo>
                  <a:pt x="1794867" y="348258"/>
                </a:lnTo>
                <a:lnTo>
                  <a:pt x="1803796" y="348258"/>
                </a:lnTo>
                <a:lnTo>
                  <a:pt x="1803796" y="348258"/>
                </a:lnTo>
                <a:lnTo>
                  <a:pt x="1812726" y="348258"/>
                </a:lnTo>
                <a:lnTo>
                  <a:pt x="1812726" y="357188"/>
                </a:lnTo>
                <a:lnTo>
                  <a:pt x="1821656" y="357188"/>
                </a:lnTo>
                <a:lnTo>
                  <a:pt x="1830585" y="357188"/>
                </a:lnTo>
                <a:lnTo>
                  <a:pt x="1839515" y="357188"/>
                </a:lnTo>
                <a:lnTo>
                  <a:pt x="1839515" y="357188"/>
                </a:lnTo>
                <a:lnTo>
                  <a:pt x="1848445" y="357188"/>
                </a:lnTo>
                <a:lnTo>
                  <a:pt x="1848445" y="357188"/>
                </a:lnTo>
                <a:lnTo>
                  <a:pt x="1857374" y="357188"/>
                </a:lnTo>
                <a:lnTo>
                  <a:pt x="1866304" y="366118"/>
                </a:lnTo>
                <a:lnTo>
                  <a:pt x="1866304" y="366118"/>
                </a:lnTo>
                <a:lnTo>
                  <a:pt x="1875234" y="366118"/>
                </a:lnTo>
                <a:lnTo>
                  <a:pt x="1884164" y="366118"/>
                </a:lnTo>
                <a:lnTo>
                  <a:pt x="1893093" y="366118"/>
                </a:lnTo>
                <a:lnTo>
                  <a:pt x="1893093" y="366118"/>
                </a:lnTo>
                <a:lnTo>
                  <a:pt x="1902023" y="366118"/>
                </a:lnTo>
                <a:lnTo>
                  <a:pt x="1902023" y="366118"/>
                </a:lnTo>
                <a:lnTo>
                  <a:pt x="1910953" y="366118"/>
                </a:lnTo>
                <a:lnTo>
                  <a:pt x="1919882" y="366118"/>
                </a:lnTo>
                <a:lnTo>
                  <a:pt x="1928812" y="366118"/>
                </a:lnTo>
                <a:lnTo>
                  <a:pt x="1928812" y="375047"/>
                </a:lnTo>
                <a:lnTo>
                  <a:pt x="1937742" y="375047"/>
                </a:lnTo>
                <a:lnTo>
                  <a:pt x="1946671" y="375047"/>
                </a:lnTo>
                <a:lnTo>
                  <a:pt x="1946671" y="375047"/>
                </a:lnTo>
                <a:lnTo>
                  <a:pt x="1955601" y="375047"/>
                </a:lnTo>
                <a:lnTo>
                  <a:pt x="1964531" y="375047"/>
                </a:lnTo>
                <a:lnTo>
                  <a:pt x="1973460" y="375047"/>
                </a:lnTo>
                <a:lnTo>
                  <a:pt x="1973460" y="375047"/>
                </a:lnTo>
                <a:lnTo>
                  <a:pt x="1982390" y="375047"/>
                </a:lnTo>
                <a:lnTo>
                  <a:pt x="1991320" y="375047"/>
                </a:lnTo>
                <a:lnTo>
                  <a:pt x="1991320" y="375047"/>
                </a:lnTo>
                <a:lnTo>
                  <a:pt x="2000249" y="375047"/>
                </a:lnTo>
                <a:lnTo>
                  <a:pt x="2009179" y="375047"/>
                </a:lnTo>
                <a:lnTo>
                  <a:pt x="2009179" y="375047"/>
                </a:lnTo>
                <a:lnTo>
                  <a:pt x="2018109" y="375047"/>
                </a:lnTo>
                <a:lnTo>
                  <a:pt x="2027039" y="375047"/>
                </a:lnTo>
                <a:lnTo>
                  <a:pt x="2035968" y="375047"/>
                </a:lnTo>
                <a:lnTo>
                  <a:pt x="2035968" y="375047"/>
                </a:lnTo>
                <a:lnTo>
                  <a:pt x="2044898" y="375047"/>
                </a:lnTo>
                <a:lnTo>
                  <a:pt x="2053828" y="375047"/>
                </a:lnTo>
                <a:lnTo>
                  <a:pt x="2053828" y="375047"/>
                </a:lnTo>
                <a:lnTo>
                  <a:pt x="2062757" y="375047"/>
                </a:lnTo>
                <a:lnTo>
                  <a:pt x="2071687" y="375047"/>
                </a:lnTo>
                <a:lnTo>
                  <a:pt x="2080617" y="375047"/>
                </a:lnTo>
                <a:lnTo>
                  <a:pt x="2080617" y="375047"/>
                </a:lnTo>
                <a:lnTo>
                  <a:pt x="2089546" y="375047"/>
                </a:lnTo>
                <a:lnTo>
                  <a:pt x="2098476" y="375047"/>
                </a:lnTo>
                <a:lnTo>
                  <a:pt x="2098476" y="375047"/>
                </a:lnTo>
                <a:lnTo>
                  <a:pt x="2107406" y="375047"/>
                </a:lnTo>
                <a:lnTo>
                  <a:pt x="2107406" y="375047"/>
                </a:lnTo>
                <a:lnTo>
                  <a:pt x="2116335" y="375047"/>
                </a:lnTo>
                <a:lnTo>
                  <a:pt x="2125265" y="375047"/>
                </a:lnTo>
                <a:lnTo>
                  <a:pt x="2125265" y="375047"/>
                </a:lnTo>
                <a:lnTo>
                  <a:pt x="2134195" y="375047"/>
                </a:lnTo>
                <a:lnTo>
                  <a:pt x="2134195" y="375047"/>
                </a:lnTo>
                <a:lnTo>
                  <a:pt x="2143124" y="383977"/>
                </a:lnTo>
                <a:lnTo>
                  <a:pt x="2152054" y="383977"/>
                </a:lnTo>
                <a:lnTo>
                  <a:pt x="2152054" y="383977"/>
                </a:lnTo>
                <a:lnTo>
                  <a:pt x="2160984" y="383977"/>
                </a:lnTo>
                <a:lnTo>
                  <a:pt x="2169914" y="383977"/>
                </a:lnTo>
                <a:lnTo>
                  <a:pt x="2169914" y="383977"/>
                </a:lnTo>
                <a:lnTo>
                  <a:pt x="2178843" y="383977"/>
                </a:lnTo>
                <a:lnTo>
                  <a:pt x="2187773" y="383977"/>
                </a:lnTo>
                <a:lnTo>
                  <a:pt x="2187773" y="383977"/>
                </a:lnTo>
                <a:lnTo>
                  <a:pt x="2196703" y="383977"/>
                </a:lnTo>
                <a:lnTo>
                  <a:pt x="2196703" y="383977"/>
                </a:lnTo>
                <a:lnTo>
                  <a:pt x="2205632" y="383977"/>
                </a:lnTo>
                <a:lnTo>
                  <a:pt x="2214562" y="383977"/>
                </a:lnTo>
                <a:lnTo>
                  <a:pt x="2214562" y="383977"/>
                </a:lnTo>
                <a:lnTo>
                  <a:pt x="2223492" y="383977"/>
                </a:lnTo>
                <a:lnTo>
                  <a:pt x="2232421" y="383977"/>
                </a:lnTo>
                <a:lnTo>
                  <a:pt x="2232421" y="383977"/>
                </a:lnTo>
                <a:lnTo>
                  <a:pt x="2241351" y="383977"/>
                </a:lnTo>
                <a:lnTo>
                  <a:pt x="2241351" y="383977"/>
                </a:lnTo>
                <a:lnTo>
                  <a:pt x="2250281" y="383977"/>
                </a:lnTo>
                <a:lnTo>
                  <a:pt x="2259210" y="383977"/>
                </a:lnTo>
                <a:lnTo>
                  <a:pt x="2259210" y="383977"/>
                </a:lnTo>
                <a:lnTo>
                  <a:pt x="2268140" y="383977"/>
                </a:lnTo>
                <a:lnTo>
                  <a:pt x="2277070" y="383977"/>
                </a:lnTo>
                <a:lnTo>
                  <a:pt x="2277070" y="383977"/>
                </a:lnTo>
                <a:lnTo>
                  <a:pt x="2285999" y="383977"/>
                </a:lnTo>
                <a:lnTo>
                  <a:pt x="2285999" y="383977"/>
                </a:lnTo>
                <a:lnTo>
                  <a:pt x="2294929" y="383977"/>
                </a:lnTo>
                <a:lnTo>
                  <a:pt x="2303859" y="392907"/>
                </a:lnTo>
                <a:lnTo>
                  <a:pt x="2303859" y="383977"/>
                </a:lnTo>
                <a:lnTo>
                  <a:pt x="2312789" y="392907"/>
                </a:lnTo>
                <a:lnTo>
                  <a:pt x="2321718" y="392907"/>
                </a:lnTo>
                <a:lnTo>
                  <a:pt x="2321718" y="392907"/>
                </a:lnTo>
                <a:lnTo>
                  <a:pt x="2330648" y="392907"/>
                </a:lnTo>
                <a:lnTo>
                  <a:pt x="2339578" y="392907"/>
                </a:lnTo>
                <a:lnTo>
                  <a:pt x="2339578" y="392907"/>
                </a:lnTo>
                <a:lnTo>
                  <a:pt x="2348507" y="392907"/>
                </a:lnTo>
                <a:lnTo>
                  <a:pt x="2357437" y="383977"/>
                </a:lnTo>
                <a:lnTo>
                  <a:pt x="2357437" y="383977"/>
                </a:lnTo>
                <a:lnTo>
                  <a:pt x="2366367" y="383977"/>
                </a:lnTo>
                <a:lnTo>
                  <a:pt x="2375296" y="383977"/>
                </a:lnTo>
                <a:lnTo>
                  <a:pt x="2375296" y="383977"/>
                </a:lnTo>
                <a:lnTo>
                  <a:pt x="2384226" y="383977"/>
                </a:lnTo>
                <a:lnTo>
                  <a:pt x="2393156" y="383977"/>
                </a:lnTo>
                <a:lnTo>
                  <a:pt x="2393156" y="383977"/>
                </a:lnTo>
                <a:lnTo>
                  <a:pt x="2402085" y="383977"/>
                </a:lnTo>
                <a:lnTo>
                  <a:pt x="2411015" y="383977"/>
                </a:lnTo>
                <a:lnTo>
                  <a:pt x="2419945" y="383977"/>
                </a:lnTo>
                <a:lnTo>
                  <a:pt x="2419945" y="383977"/>
                </a:lnTo>
                <a:lnTo>
                  <a:pt x="2428874" y="383977"/>
                </a:lnTo>
                <a:lnTo>
                  <a:pt x="2437804" y="383977"/>
                </a:lnTo>
                <a:lnTo>
                  <a:pt x="2437804" y="383977"/>
                </a:lnTo>
                <a:lnTo>
                  <a:pt x="2446734" y="383977"/>
                </a:lnTo>
                <a:lnTo>
                  <a:pt x="2455664" y="383977"/>
                </a:lnTo>
                <a:lnTo>
                  <a:pt x="2455664" y="383977"/>
                </a:lnTo>
                <a:lnTo>
                  <a:pt x="2464593" y="383977"/>
                </a:lnTo>
                <a:lnTo>
                  <a:pt x="2473523" y="383977"/>
                </a:lnTo>
                <a:lnTo>
                  <a:pt x="2482453" y="383977"/>
                </a:lnTo>
                <a:lnTo>
                  <a:pt x="2491382" y="383977"/>
                </a:lnTo>
                <a:lnTo>
                  <a:pt x="2491382" y="383977"/>
                </a:lnTo>
                <a:lnTo>
                  <a:pt x="2500312" y="383977"/>
                </a:lnTo>
                <a:lnTo>
                  <a:pt x="2509242" y="383977"/>
                </a:lnTo>
                <a:lnTo>
                  <a:pt x="2518171" y="383977"/>
                </a:lnTo>
                <a:lnTo>
                  <a:pt x="2527101" y="383977"/>
                </a:lnTo>
                <a:lnTo>
                  <a:pt x="2536031" y="383977"/>
                </a:lnTo>
                <a:lnTo>
                  <a:pt x="2544960" y="383977"/>
                </a:lnTo>
                <a:lnTo>
                  <a:pt x="2553890" y="383977"/>
                </a:lnTo>
                <a:lnTo>
                  <a:pt x="2562820" y="383977"/>
                </a:lnTo>
                <a:lnTo>
                  <a:pt x="2571749" y="383977"/>
                </a:lnTo>
                <a:lnTo>
                  <a:pt x="2580679" y="383977"/>
                </a:lnTo>
                <a:lnTo>
                  <a:pt x="2589609" y="383977"/>
                </a:lnTo>
                <a:lnTo>
                  <a:pt x="2598539" y="383977"/>
                </a:lnTo>
                <a:lnTo>
                  <a:pt x="2616398" y="383977"/>
                </a:lnTo>
                <a:lnTo>
                  <a:pt x="2625328" y="383977"/>
                </a:lnTo>
                <a:lnTo>
                  <a:pt x="2634257" y="392907"/>
                </a:lnTo>
                <a:lnTo>
                  <a:pt x="2643187" y="383977"/>
                </a:lnTo>
                <a:lnTo>
                  <a:pt x="2652117" y="383977"/>
                </a:lnTo>
                <a:lnTo>
                  <a:pt x="2661046" y="392907"/>
                </a:lnTo>
                <a:lnTo>
                  <a:pt x="2669976" y="383977"/>
                </a:lnTo>
                <a:lnTo>
                  <a:pt x="2678906" y="392907"/>
                </a:lnTo>
                <a:lnTo>
                  <a:pt x="2687835" y="392907"/>
                </a:lnTo>
                <a:lnTo>
                  <a:pt x="2696765" y="392907"/>
                </a:lnTo>
                <a:lnTo>
                  <a:pt x="2705695" y="392907"/>
                </a:lnTo>
                <a:lnTo>
                  <a:pt x="2723554" y="392907"/>
                </a:lnTo>
                <a:lnTo>
                  <a:pt x="2732484" y="392907"/>
                </a:lnTo>
                <a:lnTo>
                  <a:pt x="2741414" y="392907"/>
                </a:lnTo>
                <a:lnTo>
                  <a:pt x="2750343" y="392907"/>
                </a:lnTo>
                <a:lnTo>
                  <a:pt x="2759273" y="392907"/>
                </a:lnTo>
                <a:lnTo>
                  <a:pt x="2768203" y="392907"/>
                </a:lnTo>
                <a:lnTo>
                  <a:pt x="2777132" y="392907"/>
                </a:lnTo>
                <a:lnTo>
                  <a:pt x="2794992" y="392907"/>
                </a:lnTo>
                <a:lnTo>
                  <a:pt x="2803921" y="392907"/>
                </a:lnTo>
                <a:lnTo>
                  <a:pt x="2812851" y="392907"/>
                </a:lnTo>
                <a:lnTo>
                  <a:pt x="2821781" y="392907"/>
                </a:lnTo>
                <a:lnTo>
                  <a:pt x="2830710" y="392907"/>
                </a:lnTo>
                <a:lnTo>
                  <a:pt x="2839640" y="392907"/>
                </a:lnTo>
                <a:lnTo>
                  <a:pt x="2857499" y="392907"/>
                </a:lnTo>
                <a:lnTo>
                  <a:pt x="2866429" y="392907"/>
                </a:lnTo>
                <a:lnTo>
                  <a:pt x="2875359" y="392907"/>
                </a:lnTo>
                <a:lnTo>
                  <a:pt x="2893218" y="392907"/>
                </a:lnTo>
                <a:lnTo>
                  <a:pt x="2902148" y="392907"/>
                </a:lnTo>
                <a:lnTo>
                  <a:pt x="2911078" y="392907"/>
                </a:lnTo>
                <a:lnTo>
                  <a:pt x="2928937" y="392907"/>
                </a:lnTo>
                <a:lnTo>
                  <a:pt x="2937867" y="383977"/>
                </a:lnTo>
                <a:lnTo>
                  <a:pt x="2946796" y="392907"/>
                </a:lnTo>
                <a:lnTo>
                  <a:pt x="2955726" y="383977"/>
                </a:lnTo>
                <a:lnTo>
                  <a:pt x="2973585" y="383977"/>
                </a:lnTo>
                <a:lnTo>
                  <a:pt x="2982515" y="383977"/>
                </a:lnTo>
                <a:lnTo>
                  <a:pt x="2991445" y="383977"/>
                </a:lnTo>
                <a:lnTo>
                  <a:pt x="3009304" y="383977"/>
                </a:lnTo>
                <a:lnTo>
                  <a:pt x="3018234" y="383977"/>
                </a:lnTo>
                <a:lnTo>
                  <a:pt x="3027164" y="383977"/>
                </a:lnTo>
                <a:lnTo>
                  <a:pt x="3045023" y="383977"/>
                </a:lnTo>
                <a:lnTo>
                  <a:pt x="3053953" y="383977"/>
                </a:lnTo>
                <a:lnTo>
                  <a:pt x="3062882" y="383977"/>
                </a:lnTo>
                <a:lnTo>
                  <a:pt x="3071812" y="383977"/>
                </a:lnTo>
                <a:lnTo>
                  <a:pt x="3089671" y="383977"/>
                </a:lnTo>
                <a:lnTo>
                  <a:pt x="3098601" y="383977"/>
                </a:lnTo>
                <a:lnTo>
                  <a:pt x="3107531" y="383977"/>
                </a:lnTo>
                <a:lnTo>
                  <a:pt x="3116460" y="383977"/>
                </a:lnTo>
                <a:lnTo>
                  <a:pt x="3134320" y="383977"/>
                </a:lnTo>
                <a:lnTo>
                  <a:pt x="3143249" y="383977"/>
                </a:lnTo>
                <a:lnTo>
                  <a:pt x="3152179" y="383977"/>
                </a:lnTo>
                <a:lnTo>
                  <a:pt x="3161109" y="383977"/>
                </a:lnTo>
                <a:lnTo>
                  <a:pt x="3170039" y="383977"/>
                </a:lnTo>
                <a:lnTo>
                  <a:pt x="3187898" y="383977"/>
                </a:lnTo>
                <a:lnTo>
                  <a:pt x="3196828" y="383977"/>
                </a:lnTo>
                <a:lnTo>
                  <a:pt x="3205757" y="383977"/>
                </a:lnTo>
                <a:lnTo>
                  <a:pt x="3214687" y="383977"/>
                </a:lnTo>
                <a:lnTo>
                  <a:pt x="3232546" y="392907"/>
                </a:lnTo>
                <a:lnTo>
                  <a:pt x="3241476" y="392907"/>
                </a:lnTo>
                <a:lnTo>
                  <a:pt x="3250406" y="392907"/>
                </a:lnTo>
                <a:lnTo>
                  <a:pt x="3259335" y="392907"/>
                </a:lnTo>
                <a:lnTo>
                  <a:pt x="3268265" y="392907"/>
                </a:lnTo>
                <a:lnTo>
                  <a:pt x="3286124" y="392907"/>
                </a:lnTo>
                <a:lnTo>
                  <a:pt x="3295054" y="392907"/>
                </a:lnTo>
                <a:lnTo>
                  <a:pt x="3303984" y="392907"/>
                </a:lnTo>
                <a:lnTo>
                  <a:pt x="3312914" y="401836"/>
                </a:lnTo>
                <a:lnTo>
                  <a:pt x="3321843" y="401836"/>
                </a:lnTo>
                <a:lnTo>
                  <a:pt x="3330773" y="401836"/>
                </a:lnTo>
                <a:lnTo>
                  <a:pt x="3348632" y="401836"/>
                </a:lnTo>
                <a:lnTo>
                  <a:pt x="3357562" y="401836"/>
                </a:lnTo>
                <a:lnTo>
                  <a:pt x="3366492" y="410766"/>
                </a:lnTo>
                <a:lnTo>
                  <a:pt x="3375421" y="410766"/>
                </a:lnTo>
                <a:lnTo>
                  <a:pt x="3384351" y="410766"/>
                </a:lnTo>
                <a:lnTo>
                  <a:pt x="3402210" y="410766"/>
                </a:lnTo>
                <a:lnTo>
                  <a:pt x="3411140" y="410766"/>
                </a:lnTo>
                <a:lnTo>
                  <a:pt x="3420070" y="419696"/>
                </a:lnTo>
                <a:lnTo>
                  <a:pt x="3428999" y="419696"/>
                </a:lnTo>
                <a:lnTo>
                  <a:pt x="3437929" y="419696"/>
                </a:lnTo>
                <a:lnTo>
                  <a:pt x="3446859" y="419696"/>
                </a:lnTo>
                <a:lnTo>
                  <a:pt x="3455789" y="419696"/>
                </a:lnTo>
                <a:lnTo>
                  <a:pt x="3464718" y="428625"/>
                </a:lnTo>
                <a:lnTo>
                  <a:pt x="3473648" y="428625"/>
                </a:lnTo>
                <a:lnTo>
                  <a:pt x="3482578" y="428625"/>
                </a:lnTo>
                <a:lnTo>
                  <a:pt x="3491507" y="428625"/>
                </a:lnTo>
                <a:lnTo>
                  <a:pt x="3500437" y="428625"/>
                </a:lnTo>
                <a:lnTo>
                  <a:pt x="3509367" y="428625"/>
                </a:lnTo>
                <a:lnTo>
                  <a:pt x="3518296" y="428625"/>
                </a:lnTo>
                <a:lnTo>
                  <a:pt x="3527226" y="437555"/>
                </a:lnTo>
                <a:lnTo>
                  <a:pt x="3536156" y="437555"/>
                </a:lnTo>
                <a:lnTo>
                  <a:pt x="3545085" y="437555"/>
                </a:lnTo>
                <a:lnTo>
                  <a:pt x="3554015" y="437555"/>
                </a:lnTo>
                <a:lnTo>
                  <a:pt x="3562945" y="437555"/>
                </a:lnTo>
                <a:lnTo>
                  <a:pt x="3571874" y="437555"/>
                </a:lnTo>
                <a:lnTo>
                  <a:pt x="3580804" y="437555"/>
                </a:lnTo>
                <a:lnTo>
                  <a:pt x="3589734" y="437555"/>
                </a:lnTo>
                <a:lnTo>
                  <a:pt x="3598664" y="437555"/>
                </a:lnTo>
                <a:lnTo>
                  <a:pt x="3607593" y="437555"/>
                </a:lnTo>
                <a:lnTo>
                  <a:pt x="3607593" y="437555"/>
                </a:lnTo>
                <a:lnTo>
                  <a:pt x="3616523" y="437555"/>
                </a:lnTo>
                <a:lnTo>
                  <a:pt x="3625453" y="437555"/>
                </a:lnTo>
                <a:lnTo>
                  <a:pt x="3634382" y="437555"/>
                </a:lnTo>
                <a:lnTo>
                  <a:pt x="3643312" y="437555"/>
                </a:lnTo>
                <a:lnTo>
                  <a:pt x="3643312" y="437555"/>
                </a:lnTo>
                <a:lnTo>
                  <a:pt x="3652242" y="437555"/>
                </a:lnTo>
                <a:lnTo>
                  <a:pt x="3652242" y="437555"/>
                </a:lnTo>
                <a:lnTo>
                  <a:pt x="3661171" y="437555"/>
                </a:lnTo>
                <a:lnTo>
                  <a:pt x="3661171" y="437555"/>
                </a:lnTo>
                <a:lnTo>
                  <a:pt x="3670101" y="437555"/>
                </a:lnTo>
                <a:lnTo>
                  <a:pt x="3670101" y="437555"/>
                </a:lnTo>
                <a:lnTo>
                  <a:pt x="3679031" y="437555"/>
                </a:lnTo>
                <a:lnTo>
                  <a:pt x="3679031" y="437555"/>
                </a:lnTo>
                <a:lnTo>
                  <a:pt x="3679031" y="437555"/>
                </a:lnTo>
                <a:lnTo>
                  <a:pt x="3679031" y="437555"/>
                </a:lnTo>
                <a:lnTo>
                  <a:pt x="3687960" y="437555"/>
                </a:lnTo>
                <a:lnTo>
                  <a:pt x="3687960" y="437555"/>
                </a:lnTo>
                <a:lnTo>
                  <a:pt x="3687960" y="437555"/>
                </a:lnTo>
                <a:lnTo>
                  <a:pt x="3687960" y="437555"/>
                </a:lnTo>
                <a:lnTo>
                  <a:pt x="3687960" y="437555"/>
                </a:lnTo>
                <a:lnTo>
                  <a:pt x="3687960" y="437555"/>
                </a:lnTo>
                <a:lnTo>
                  <a:pt x="3687960" y="437555"/>
                </a:lnTo>
                <a:lnTo>
                  <a:pt x="3687960" y="437555"/>
                </a:lnTo>
                <a:lnTo>
                  <a:pt x="3687960" y="437555"/>
                </a:lnTo>
                <a:lnTo>
                  <a:pt x="3687960" y="437555"/>
                </a:lnTo>
                <a:lnTo>
                  <a:pt x="3687960" y="437555"/>
                </a:lnTo>
                <a:lnTo>
                  <a:pt x="368796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696890" y="437555"/>
                </a:lnTo>
                <a:lnTo>
                  <a:pt x="3705820" y="437555"/>
                </a:lnTo>
                <a:lnTo>
                  <a:pt x="3705820" y="437555"/>
                </a:lnTo>
                <a:lnTo>
                  <a:pt x="3705820" y="437555"/>
                </a:lnTo>
                <a:lnTo>
                  <a:pt x="3705820" y="437555"/>
                </a:lnTo>
                <a:lnTo>
                  <a:pt x="3705820" y="437555"/>
                </a:lnTo>
                <a:lnTo>
                  <a:pt x="3705820" y="437555"/>
                </a:lnTo>
                <a:lnTo>
                  <a:pt x="3705820" y="437555"/>
                </a:lnTo>
                <a:lnTo>
                  <a:pt x="3705820" y="437555"/>
                </a:lnTo>
                <a:lnTo>
                  <a:pt x="3705820" y="437555"/>
                </a:lnTo>
                <a:lnTo>
                  <a:pt x="3714749" y="437555"/>
                </a:lnTo>
                <a:lnTo>
                  <a:pt x="3714749" y="437555"/>
                </a:lnTo>
                <a:lnTo>
                  <a:pt x="3714749" y="437555"/>
                </a:lnTo>
                <a:lnTo>
                  <a:pt x="3714749" y="437555"/>
                </a:lnTo>
                <a:lnTo>
                  <a:pt x="3714749" y="437555"/>
                </a:lnTo>
                <a:lnTo>
                  <a:pt x="3714749" y="437555"/>
                </a:lnTo>
                <a:lnTo>
                  <a:pt x="3723679" y="437555"/>
                </a:lnTo>
                <a:lnTo>
                  <a:pt x="3723679" y="437555"/>
                </a:lnTo>
                <a:lnTo>
                  <a:pt x="3723679" y="437555"/>
                </a:lnTo>
                <a:lnTo>
                  <a:pt x="3723679" y="437555"/>
                </a:lnTo>
                <a:lnTo>
                  <a:pt x="3723679" y="437555"/>
                </a:lnTo>
                <a:lnTo>
                  <a:pt x="3723679" y="437555"/>
                </a:lnTo>
                <a:lnTo>
                  <a:pt x="3723679" y="437555"/>
                </a:lnTo>
                <a:lnTo>
                  <a:pt x="3723679" y="437555"/>
                </a:lnTo>
                <a:lnTo>
                  <a:pt x="3732609" y="437555"/>
                </a:lnTo>
                <a:lnTo>
                  <a:pt x="3732609" y="437555"/>
                </a:lnTo>
                <a:lnTo>
                  <a:pt x="3732609" y="437555"/>
                </a:lnTo>
                <a:lnTo>
                  <a:pt x="3732609" y="437555"/>
                </a:lnTo>
                <a:lnTo>
                  <a:pt x="3732609" y="437555"/>
                </a:lnTo>
                <a:lnTo>
                  <a:pt x="3732609" y="437555"/>
                </a:lnTo>
                <a:lnTo>
                  <a:pt x="3732609" y="437555"/>
                </a:lnTo>
                <a:lnTo>
                  <a:pt x="3732609" y="437555"/>
                </a:lnTo>
                <a:lnTo>
                  <a:pt x="3732609" y="437555"/>
                </a:lnTo>
                <a:lnTo>
                  <a:pt x="3741539" y="437555"/>
                </a:lnTo>
                <a:lnTo>
                  <a:pt x="3741539" y="437555"/>
                </a:lnTo>
                <a:lnTo>
                  <a:pt x="3741539" y="437555"/>
                </a:lnTo>
                <a:lnTo>
                  <a:pt x="3741539" y="437555"/>
                </a:lnTo>
                <a:lnTo>
                  <a:pt x="3741539" y="437555"/>
                </a:lnTo>
                <a:lnTo>
                  <a:pt x="3741539" y="437555"/>
                </a:lnTo>
                <a:lnTo>
                  <a:pt x="3741539" y="437555"/>
                </a:lnTo>
                <a:lnTo>
                  <a:pt x="3741539" y="437555"/>
                </a:lnTo>
                <a:lnTo>
                  <a:pt x="3750468" y="437555"/>
                </a:lnTo>
                <a:lnTo>
                  <a:pt x="3750468" y="437555"/>
                </a:lnTo>
                <a:lnTo>
                  <a:pt x="3750468" y="437555"/>
                </a:lnTo>
                <a:lnTo>
                  <a:pt x="3750468" y="437555"/>
                </a:lnTo>
                <a:lnTo>
                  <a:pt x="3750468" y="437555"/>
                </a:lnTo>
                <a:lnTo>
                  <a:pt x="3750468" y="446485"/>
                </a:lnTo>
                <a:lnTo>
                  <a:pt x="3750468" y="446485"/>
                </a:lnTo>
                <a:lnTo>
                  <a:pt x="3759398" y="446485"/>
                </a:lnTo>
                <a:lnTo>
                  <a:pt x="3759398" y="446485"/>
                </a:lnTo>
                <a:lnTo>
                  <a:pt x="3759398" y="446485"/>
                </a:lnTo>
                <a:lnTo>
                  <a:pt x="3759398" y="446485"/>
                </a:lnTo>
                <a:lnTo>
                  <a:pt x="3768328" y="446485"/>
                </a:lnTo>
                <a:lnTo>
                  <a:pt x="3768328" y="446485"/>
                </a:lnTo>
                <a:lnTo>
                  <a:pt x="3768328" y="446485"/>
                </a:lnTo>
                <a:lnTo>
                  <a:pt x="3768328" y="446485"/>
                </a:lnTo>
                <a:lnTo>
                  <a:pt x="3768328" y="446485"/>
                </a:lnTo>
                <a:lnTo>
                  <a:pt x="3777257" y="446485"/>
                </a:lnTo>
                <a:lnTo>
                  <a:pt x="3777257" y="446485"/>
                </a:lnTo>
                <a:lnTo>
                  <a:pt x="3777257" y="446485"/>
                </a:lnTo>
                <a:lnTo>
                  <a:pt x="3777257" y="446485"/>
                </a:lnTo>
                <a:lnTo>
                  <a:pt x="3786187" y="446485"/>
                </a:lnTo>
                <a:lnTo>
                  <a:pt x="3786187" y="446485"/>
                </a:lnTo>
                <a:lnTo>
                  <a:pt x="3786187" y="446485"/>
                </a:lnTo>
                <a:lnTo>
                  <a:pt x="3786187" y="446485"/>
                </a:lnTo>
                <a:lnTo>
                  <a:pt x="3786187" y="446485"/>
                </a:lnTo>
                <a:lnTo>
                  <a:pt x="3786187" y="446485"/>
                </a:lnTo>
                <a:lnTo>
                  <a:pt x="3795117" y="446485"/>
                </a:lnTo>
                <a:lnTo>
                  <a:pt x="3795117" y="446485"/>
                </a:lnTo>
                <a:lnTo>
                  <a:pt x="3795117" y="455415"/>
                </a:lnTo>
                <a:lnTo>
                  <a:pt x="3795117" y="455415"/>
                </a:lnTo>
                <a:lnTo>
                  <a:pt x="3795117" y="455415"/>
                </a:lnTo>
                <a:lnTo>
                  <a:pt x="3804046" y="455415"/>
                </a:lnTo>
                <a:lnTo>
                  <a:pt x="3804046" y="455415"/>
                </a:lnTo>
                <a:lnTo>
                  <a:pt x="3804046" y="455415"/>
                </a:lnTo>
                <a:lnTo>
                  <a:pt x="3804046" y="455415"/>
                </a:lnTo>
                <a:lnTo>
                  <a:pt x="3812976" y="455415"/>
                </a:lnTo>
                <a:lnTo>
                  <a:pt x="3812976" y="455415"/>
                </a:lnTo>
                <a:lnTo>
                  <a:pt x="3812976" y="455415"/>
                </a:lnTo>
                <a:lnTo>
                  <a:pt x="3812976" y="455415"/>
                </a:lnTo>
                <a:lnTo>
                  <a:pt x="3812976" y="464344"/>
                </a:lnTo>
                <a:lnTo>
                  <a:pt x="3821906" y="464344"/>
                </a:lnTo>
                <a:lnTo>
                  <a:pt x="3821906" y="464344"/>
                </a:lnTo>
                <a:lnTo>
                  <a:pt x="3821906" y="464344"/>
                </a:lnTo>
                <a:lnTo>
                  <a:pt x="3821906" y="464344"/>
                </a:lnTo>
                <a:lnTo>
                  <a:pt x="3830835" y="464344"/>
                </a:lnTo>
                <a:lnTo>
                  <a:pt x="3830835" y="464344"/>
                </a:lnTo>
                <a:lnTo>
                  <a:pt x="3830835" y="464344"/>
                </a:lnTo>
                <a:lnTo>
                  <a:pt x="3839765" y="464344"/>
                </a:lnTo>
                <a:lnTo>
                  <a:pt x="3839765" y="464344"/>
                </a:lnTo>
                <a:lnTo>
                  <a:pt x="3839765" y="473274"/>
                </a:lnTo>
                <a:lnTo>
                  <a:pt x="3839765" y="473274"/>
                </a:lnTo>
                <a:lnTo>
                  <a:pt x="3848695" y="473274"/>
                </a:lnTo>
                <a:lnTo>
                  <a:pt x="3848695" y="473274"/>
                </a:lnTo>
                <a:lnTo>
                  <a:pt x="3848695" y="473274"/>
                </a:lnTo>
                <a:lnTo>
                  <a:pt x="3857624" y="473274"/>
                </a:lnTo>
                <a:lnTo>
                  <a:pt x="3857624" y="482204"/>
                </a:lnTo>
                <a:lnTo>
                  <a:pt x="3857624" y="482204"/>
                </a:lnTo>
                <a:lnTo>
                  <a:pt x="3866554" y="482204"/>
                </a:lnTo>
                <a:lnTo>
                  <a:pt x="3866554" y="482204"/>
                </a:lnTo>
                <a:lnTo>
                  <a:pt x="3875484" y="482204"/>
                </a:lnTo>
                <a:lnTo>
                  <a:pt x="3875484" y="482204"/>
                </a:lnTo>
                <a:lnTo>
                  <a:pt x="3875484" y="491133"/>
                </a:lnTo>
                <a:lnTo>
                  <a:pt x="3884414" y="491133"/>
                </a:lnTo>
                <a:lnTo>
                  <a:pt x="3893343" y="491133"/>
                </a:lnTo>
                <a:lnTo>
                  <a:pt x="3893343" y="491133"/>
                </a:lnTo>
                <a:lnTo>
                  <a:pt x="3902273" y="491133"/>
                </a:lnTo>
                <a:lnTo>
                  <a:pt x="3902273" y="500063"/>
                </a:lnTo>
                <a:lnTo>
                  <a:pt x="3911203" y="500063"/>
                </a:lnTo>
                <a:lnTo>
                  <a:pt x="3911203" y="500063"/>
                </a:lnTo>
                <a:lnTo>
                  <a:pt x="3920132" y="500063"/>
                </a:lnTo>
                <a:lnTo>
                  <a:pt x="3920132" y="508993"/>
                </a:lnTo>
                <a:lnTo>
                  <a:pt x="3929062" y="508993"/>
                </a:lnTo>
                <a:lnTo>
                  <a:pt x="3929062" y="508993"/>
                </a:lnTo>
                <a:lnTo>
                  <a:pt x="3937992" y="508993"/>
                </a:lnTo>
                <a:lnTo>
                  <a:pt x="3937992" y="508993"/>
                </a:lnTo>
                <a:lnTo>
                  <a:pt x="3946921" y="508993"/>
                </a:lnTo>
                <a:lnTo>
                  <a:pt x="3946921" y="517922"/>
                </a:lnTo>
                <a:lnTo>
                  <a:pt x="3955851" y="517922"/>
                </a:lnTo>
                <a:lnTo>
                  <a:pt x="3964781" y="517922"/>
                </a:lnTo>
                <a:lnTo>
                  <a:pt x="3964781" y="517922"/>
                </a:lnTo>
                <a:lnTo>
                  <a:pt x="3973710" y="526852"/>
                </a:lnTo>
                <a:lnTo>
                  <a:pt x="3982640" y="526852"/>
                </a:lnTo>
                <a:lnTo>
                  <a:pt x="3991570" y="526852"/>
                </a:lnTo>
                <a:lnTo>
                  <a:pt x="3991570" y="526852"/>
                </a:lnTo>
                <a:lnTo>
                  <a:pt x="4000499" y="535782"/>
                </a:lnTo>
                <a:lnTo>
                  <a:pt x="4000499" y="535782"/>
                </a:lnTo>
                <a:lnTo>
                  <a:pt x="4009429" y="535782"/>
                </a:lnTo>
                <a:lnTo>
                  <a:pt x="4018359" y="535782"/>
                </a:lnTo>
                <a:lnTo>
                  <a:pt x="4027289" y="535782"/>
                </a:lnTo>
                <a:lnTo>
                  <a:pt x="4027289" y="544711"/>
                </a:lnTo>
                <a:lnTo>
                  <a:pt x="4036218" y="544711"/>
                </a:lnTo>
                <a:lnTo>
                  <a:pt x="4045148" y="544711"/>
                </a:lnTo>
                <a:lnTo>
                  <a:pt x="4054078" y="544711"/>
                </a:lnTo>
                <a:lnTo>
                  <a:pt x="4054078" y="553641"/>
                </a:lnTo>
                <a:lnTo>
                  <a:pt x="4063007" y="553641"/>
                </a:lnTo>
                <a:lnTo>
                  <a:pt x="4071937" y="553641"/>
                </a:lnTo>
                <a:lnTo>
                  <a:pt x="4080867" y="553641"/>
                </a:lnTo>
                <a:lnTo>
                  <a:pt x="4089796" y="562571"/>
                </a:lnTo>
                <a:lnTo>
                  <a:pt x="4089796" y="562571"/>
                </a:lnTo>
                <a:lnTo>
                  <a:pt x="4098726" y="562571"/>
                </a:lnTo>
                <a:lnTo>
                  <a:pt x="4107656" y="562571"/>
                </a:lnTo>
                <a:lnTo>
                  <a:pt x="4116585" y="562571"/>
                </a:lnTo>
                <a:lnTo>
                  <a:pt x="4125515" y="562571"/>
                </a:lnTo>
                <a:lnTo>
                  <a:pt x="4134445" y="562571"/>
                </a:lnTo>
                <a:lnTo>
                  <a:pt x="4143374" y="571500"/>
                </a:lnTo>
                <a:lnTo>
                  <a:pt x="4143374" y="571500"/>
                </a:lnTo>
                <a:lnTo>
                  <a:pt x="4152304" y="571500"/>
                </a:lnTo>
                <a:lnTo>
                  <a:pt x="4161234" y="571500"/>
                </a:lnTo>
                <a:lnTo>
                  <a:pt x="4170164" y="571500"/>
                </a:lnTo>
                <a:lnTo>
                  <a:pt x="4179093" y="571500"/>
                </a:lnTo>
                <a:lnTo>
                  <a:pt x="4188023" y="571500"/>
                </a:lnTo>
                <a:lnTo>
                  <a:pt x="4196953" y="571500"/>
                </a:lnTo>
                <a:lnTo>
                  <a:pt x="4196953" y="580430"/>
                </a:lnTo>
                <a:lnTo>
                  <a:pt x="4205882" y="580430"/>
                </a:lnTo>
                <a:lnTo>
                  <a:pt x="4214812" y="580430"/>
                </a:lnTo>
                <a:lnTo>
                  <a:pt x="4223742" y="580430"/>
                </a:lnTo>
                <a:lnTo>
                  <a:pt x="4232671" y="580430"/>
                </a:lnTo>
                <a:lnTo>
                  <a:pt x="4232671" y="580430"/>
                </a:lnTo>
                <a:lnTo>
                  <a:pt x="4241601" y="580430"/>
                </a:lnTo>
                <a:lnTo>
                  <a:pt x="4250531" y="580430"/>
                </a:lnTo>
                <a:lnTo>
                  <a:pt x="4259460" y="580430"/>
                </a:lnTo>
                <a:lnTo>
                  <a:pt x="4259460" y="580430"/>
                </a:lnTo>
                <a:lnTo>
                  <a:pt x="4268390" y="580430"/>
                </a:lnTo>
                <a:lnTo>
                  <a:pt x="4277320" y="580430"/>
                </a:lnTo>
                <a:lnTo>
                  <a:pt x="4277320" y="580430"/>
                </a:lnTo>
                <a:lnTo>
                  <a:pt x="4286249" y="580430"/>
                </a:lnTo>
                <a:lnTo>
                  <a:pt x="4286249" y="580430"/>
                </a:lnTo>
                <a:lnTo>
                  <a:pt x="4295179" y="580430"/>
                </a:lnTo>
                <a:lnTo>
                  <a:pt x="4295179" y="580430"/>
                </a:lnTo>
                <a:lnTo>
                  <a:pt x="4304109" y="580430"/>
                </a:lnTo>
                <a:lnTo>
                  <a:pt x="4304109" y="580430"/>
                </a:lnTo>
                <a:lnTo>
                  <a:pt x="4313039" y="580430"/>
                </a:lnTo>
                <a:lnTo>
                  <a:pt x="4313039" y="580430"/>
                </a:lnTo>
                <a:lnTo>
                  <a:pt x="4313039" y="580430"/>
                </a:lnTo>
                <a:lnTo>
                  <a:pt x="4321968" y="580430"/>
                </a:lnTo>
                <a:lnTo>
                  <a:pt x="4321968" y="580430"/>
                </a:lnTo>
                <a:lnTo>
                  <a:pt x="4321968" y="580430"/>
                </a:lnTo>
                <a:lnTo>
                  <a:pt x="4330898" y="580430"/>
                </a:lnTo>
                <a:lnTo>
                  <a:pt x="4330898" y="580430"/>
                </a:lnTo>
                <a:lnTo>
                  <a:pt x="4330898" y="580430"/>
                </a:lnTo>
                <a:lnTo>
                  <a:pt x="4330898" y="580430"/>
                </a:lnTo>
                <a:lnTo>
                  <a:pt x="4330898" y="580430"/>
                </a:lnTo>
                <a:lnTo>
                  <a:pt x="4339828" y="580430"/>
                </a:lnTo>
                <a:lnTo>
                  <a:pt x="4339828" y="580430"/>
                </a:lnTo>
                <a:lnTo>
                  <a:pt x="4339828" y="580430"/>
                </a:lnTo>
                <a:lnTo>
                  <a:pt x="4339828" y="580430"/>
                </a:lnTo>
                <a:lnTo>
                  <a:pt x="4339828" y="580430"/>
                </a:lnTo>
                <a:lnTo>
                  <a:pt x="4339828" y="580430"/>
                </a:lnTo>
                <a:lnTo>
                  <a:pt x="4339828" y="580430"/>
                </a:lnTo>
                <a:lnTo>
                  <a:pt x="4339828" y="580430"/>
                </a:lnTo>
                <a:lnTo>
                  <a:pt x="4339828" y="589360"/>
                </a:lnTo>
                <a:lnTo>
                  <a:pt x="4339828" y="580430"/>
                </a:lnTo>
                <a:lnTo>
                  <a:pt x="4339828" y="580430"/>
                </a:lnTo>
                <a:lnTo>
                  <a:pt x="4339828" y="589360"/>
                </a:lnTo>
                <a:lnTo>
                  <a:pt x="4339828" y="58043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043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  <a:lnTo>
                  <a:pt x="4339828" y="58936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Freeform 2057"/>
          <p:cNvSpPr/>
          <p:nvPr/>
        </p:nvSpPr>
        <p:spPr>
          <a:xfrm>
            <a:off x="3571875" y="5089922"/>
            <a:ext cx="26790" cy="151806"/>
          </a:xfrm>
          <a:custGeom>
            <a:avLst/>
            <a:gdLst/>
            <a:ahLst/>
            <a:cxnLst/>
            <a:rect l="0" t="0" r="0" b="0"/>
            <a:pathLst>
              <a:path w="26790" h="151806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17859" y="62508"/>
                </a:lnTo>
                <a:lnTo>
                  <a:pt x="17859" y="71437"/>
                </a:lnTo>
                <a:lnTo>
                  <a:pt x="17859" y="80367"/>
                </a:lnTo>
                <a:lnTo>
                  <a:pt x="17859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Freeform 2058"/>
          <p:cNvSpPr/>
          <p:nvPr/>
        </p:nvSpPr>
        <p:spPr>
          <a:xfrm>
            <a:off x="3661172" y="5045273"/>
            <a:ext cx="107157" cy="178595"/>
          </a:xfrm>
          <a:custGeom>
            <a:avLst/>
            <a:gdLst/>
            <a:ahLst/>
            <a:cxnLst/>
            <a:rect l="0" t="0" r="0" b="0"/>
            <a:pathLst>
              <a:path w="107157" h="178595">
                <a:moveTo>
                  <a:pt x="98226" y="17860"/>
                </a:moveTo>
                <a:lnTo>
                  <a:pt x="98226" y="17860"/>
                </a:lnTo>
                <a:lnTo>
                  <a:pt x="98226" y="17860"/>
                </a:lnTo>
                <a:lnTo>
                  <a:pt x="9822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8930" y="26790"/>
                </a:lnTo>
                <a:lnTo>
                  <a:pt x="8930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8930" y="53579"/>
                </a:lnTo>
                <a:lnTo>
                  <a:pt x="8930" y="53579"/>
                </a:lnTo>
                <a:lnTo>
                  <a:pt x="8930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26789" y="71438"/>
                </a:lnTo>
                <a:lnTo>
                  <a:pt x="35719" y="62508"/>
                </a:lnTo>
                <a:lnTo>
                  <a:pt x="44648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62508" y="53579"/>
                </a:lnTo>
                <a:lnTo>
                  <a:pt x="71437" y="53579"/>
                </a:lnTo>
                <a:lnTo>
                  <a:pt x="71437" y="44649"/>
                </a:lnTo>
                <a:lnTo>
                  <a:pt x="80367" y="44649"/>
                </a:lnTo>
                <a:lnTo>
                  <a:pt x="89297" y="35719"/>
                </a:lnTo>
                <a:lnTo>
                  <a:pt x="89297" y="35719"/>
                </a:lnTo>
                <a:lnTo>
                  <a:pt x="98226" y="26790"/>
                </a:lnTo>
                <a:lnTo>
                  <a:pt x="98226" y="17860"/>
                </a:lnTo>
                <a:lnTo>
                  <a:pt x="107156" y="1786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26790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44649"/>
                </a:lnTo>
                <a:lnTo>
                  <a:pt x="107156" y="53579"/>
                </a:lnTo>
                <a:lnTo>
                  <a:pt x="107156" y="62508"/>
                </a:lnTo>
                <a:lnTo>
                  <a:pt x="107156" y="71438"/>
                </a:lnTo>
                <a:lnTo>
                  <a:pt x="107156" y="89297"/>
                </a:lnTo>
                <a:lnTo>
                  <a:pt x="98226" y="98227"/>
                </a:lnTo>
                <a:lnTo>
                  <a:pt x="98226" y="107157"/>
                </a:lnTo>
                <a:lnTo>
                  <a:pt x="98226" y="116086"/>
                </a:lnTo>
                <a:lnTo>
                  <a:pt x="98226" y="125016"/>
                </a:lnTo>
                <a:lnTo>
                  <a:pt x="98226" y="133946"/>
                </a:lnTo>
                <a:lnTo>
                  <a:pt x="98226" y="142875"/>
                </a:lnTo>
                <a:lnTo>
                  <a:pt x="98226" y="151805"/>
                </a:lnTo>
                <a:lnTo>
                  <a:pt x="98226" y="160735"/>
                </a:lnTo>
                <a:lnTo>
                  <a:pt x="98226" y="169665"/>
                </a:lnTo>
                <a:lnTo>
                  <a:pt x="98226" y="169665"/>
                </a:lnTo>
                <a:lnTo>
                  <a:pt x="98226" y="178594"/>
                </a:lnTo>
                <a:lnTo>
                  <a:pt x="98226" y="178594"/>
                </a:lnTo>
                <a:lnTo>
                  <a:pt x="98226" y="178594"/>
                </a:lnTo>
                <a:lnTo>
                  <a:pt x="98226" y="178594"/>
                </a:lnTo>
                <a:lnTo>
                  <a:pt x="98226" y="178594"/>
                </a:lnTo>
                <a:lnTo>
                  <a:pt x="98226" y="178594"/>
                </a:lnTo>
                <a:lnTo>
                  <a:pt x="98226" y="178594"/>
                </a:lnTo>
                <a:lnTo>
                  <a:pt x="89297" y="178594"/>
                </a:lnTo>
                <a:lnTo>
                  <a:pt x="89297" y="169665"/>
                </a:lnTo>
                <a:lnTo>
                  <a:pt x="89297" y="16966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Freeform 2059"/>
          <p:cNvSpPr/>
          <p:nvPr/>
        </p:nvSpPr>
        <p:spPr>
          <a:xfrm>
            <a:off x="3812977" y="5063133"/>
            <a:ext cx="133946" cy="107157"/>
          </a:xfrm>
          <a:custGeom>
            <a:avLst/>
            <a:gdLst/>
            <a:ahLst/>
            <a:cxnLst/>
            <a:rect l="0" t="0" r="0" b="0"/>
            <a:pathLst>
              <a:path w="133946" h="107157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17859"/>
                </a:lnTo>
                <a:lnTo>
                  <a:pt x="35718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53578"/>
                </a:lnTo>
                <a:lnTo>
                  <a:pt x="8929" y="62508"/>
                </a:lnTo>
                <a:lnTo>
                  <a:pt x="8929" y="71437"/>
                </a:lnTo>
                <a:lnTo>
                  <a:pt x="8929" y="71437"/>
                </a:lnTo>
                <a:lnTo>
                  <a:pt x="8929" y="80367"/>
                </a:lnTo>
                <a:lnTo>
                  <a:pt x="0" y="80367"/>
                </a:lnTo>
                <a:lnTo>
                  <a:pt x="0" y="89297"/>
                </a:lnTo>
                <a:lnTo>
                  <a:pt x="8929" y="89297"/>
                </a:lnTo>
                <a:lnTo>
                  <a:pt x="8929" y="89297"/>
                </a:lnTo>
                <a:lnTo>
                  <a:pt x="17859" y="9822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8" y="98226"/>
                </a:lnTo>
                <a:lnTo>
                  <a:pt x="44648" y="98226"/>
                </a:lnTo>
                <a:lnTo>
                  <a:pt x="53578" y="98226"/>
                </a:lnTo>
                <a:lnTo>
                  <a:pt x="62507" y="98226"/>
                </a:lnTo>
                <a:lnTo>
                  <a:pt x="71437" y="98226"/>
                </a:lnTo>
                <a:lnTo>
                  <a:pt x="80367" y="98226"/>
                </a:lnTo>
                <a:lnTo>
                  <a:pt x="89296" y="98226"/>
                </a:lnTo>
                <a:lnTo>
                  <a:pt x="98226" y="107156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33945" y="98226"/>
                </a:lnTo>
                <a:lnTo>
                  <a:pt x="133945" y="98226"/>
                </a:lnTo>
                <a:lnTo>
                  <a:pt x="133945" y="9822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Freeform 2060"/>
          <p:cNvSpPr/>
          <p:nvPr/>
        </p:nvSpPr>
        <p:spPr>
          <a:xfrm>
            <a:off x="3929063" y="5054203"/>
            <a:ext cx="26790" cy="187525"/>
          </a:xfrm>
          <a:custGeom>
            <a:avLst/>
            <a:gdLst/>
            <a:ahLst/>
            <a:cxnLst/>
            <a:rect l="0" t="0" r="0" b="0"/>
            <a:pathLst>
              <a:path w="26790" h="187525">
                <a:moveTo>
                  <a:pt x="26789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Freeform 2061"/>
          <p:cNvSpPr/>
          <p:nvPr/>
        </p:nvSpPr>
        <p:spPr>
          <a:xfrm>
            <a:off x="3982641" y="5089922"/>
            <a:ext cx="285751" cy="151806"/>
          </a:xfrm>
          <a:custGeom>
            <a:avLst/>
            <a:gdLst/>
            <a:ahLst/>
            <a:cxnLst/>
            <a:rect l="0" t="0" r="0" b="0"/>
            <a:pathLst>
              <a:path w="285751" h="151806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62507" y="0"/>
                </a:lnTo>
                <a:lnTo>
                  <a:pt x="62507" y="0"/>
                </a:lnTo>
                <a:lnTo>
                  <a:pt x="71437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8930"/>
                </a:lnTo>
                <a:lnTo>
                  <a:pt x="98226" y="8930"/>
                </a:lnTo>
                <a:lnTo>
                  <a:pt x="98226" y="17859"/>
                </a:lnTo>
                <a:lnTo>
                  <a:pt x="107156" y="26789"/>
                </a:lnTo>
                <a:lnTo>
                  <a:pt x="107156" y="35719"/>
                </a:lnTo>
                <a:lnTo>
                  <a:pt x="107156" y="44648"/>
                </a:lnTo>
                <a:lnTo>
                  <a:pt x="116086" y="53578"/>
                </a:lnTo>
                <a:lnTo>
                  <a:pt x="116086" y="62508"/>
                </a:lnTo>
                <a:lnTo>
                  <a:pt x="116086" y="80367"/>
                </a:lnTo>
                <a:lnTo>
                  <a:pt x="107156" y="89297"/>
                </a:lnTo>
                <a:lnTo>
                  <a:pt x="107156" y="98226"/>
                </a:lnTo>
                <a:lnTo>
                  <a:pt x="98226" y="107156"/>
                </a:lnTo>
                <a:lnTo>
                  <a:pt x="89297" y="116086"/>
                </a:lnTo>
                <a:lnTo>
                  <a:pt x="89297" y="125016"/>
                </a:lnTo>
                <a:lnTo>
                  <a:pt x="80367" y="133945"/>
                </a:lnTo>
                <a:lnTo>
                  <a:pt x="71437" y="142875"/>
                </a:lnTo>
                <a:lnTo>
                  <a:pt x="62507" y="142875"/>
                </a:lnTo>
                <a:lnTo>
                  <a:pt x="53578" y="151805"/>
                </a:lnTo>
                <a:lnTo>
                  <a:pt x="44648" y="151805"/>
                </a:lnTo>
                <a:lnTo>
                  <a:pt x="35718" y="151805"/>
                </a:lnTo>
                <a:lnTo>
                  <a:pt x="26789" y="151805"/>
                </a:lnTo>
                <a:lnTo>
                  <a:pt x="17859" y="142875"/>
                </a:lnTo>
                <a:lnTo>
                  <a:pt x="17859" y="142875"/>
                </a:lnTo>
                <a:lnTo>
                  <a:pt x="8929" y="133945"/>
                </a:lnTo>
                <a:lnTo>
                  <a:pt x="8929" y="133945"/>
                </a:lnTo>
                <a:lnTo>
                  <a:pt x="0" y="12501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0" y="107156"/>
                </a:lnTo>
                <a:lnTo>
                  <a:pt x="8929" y="9822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8" y="98226"/>
                </a:lnTo>
                <a:lnTo>
                  <a:pt x="44648" y="98226"/>
                </a:lnTo>
                <a:lnTo>
                  <a:pt x="62507" y="89297"/>
                </a:lnTo>
                <a:lnTo>
                  <a:pt x="80367" y="89297"/>
                </a:lnTo>
                <a:lnTo>
                  <a:pt x="89297" y="89297"/>
                </a:lnTo>
                <a:lnTo>
                  <a:pt x="107156" y="98226"/>
                </a:lnTo>
                <a:lnTo>
                  <a:pt x="116086" y="98226"/>
                </a:lnTo>
                <a:lnTo>
                  <a:pt x="142875" y="98226"/>
                </a:lnTo>
                <a:lnTo>
                  <a:pt x="151804" y="98226"/>
                </a:lnTo>
                <a:lnTo>
                  <a:pt x="169664" y="107156"/>
                </a:lnTo>
                <a:lnTo>
                  <a:pt x="187523" y="107156"/>
                </a:lnTo>
                <a:lnTo>
                  <a:pt x="205382" y="116086"/>
                </a:lnTo>
                <a:lnTo>
                  <a:pt x="214312" y="125016"/>
                </a:lnTo>
                <a:lnTo>
                  <a:pt x="232172" y="125016"/>
                </a:lnTo>
                <a:lnTo>
                  <a:pt x="241101" y="125016"/>
                </a:lnTo>
                <a:lnTo>
                  <a:pt x="250031" y="133945"/>
                </a:lnTo>
                <a:lnTo>
                  <a:pt x="258961" y="133945"/>
                </a:lnTo>
                <a:lnTo>
                  <a:pt x="267890" y="142875"/>
                </a:lnTo>
                <a:lnTo>
                  <a:pt x="276820" y="142875"/>
                </a:lnTo>
                <a:lnTo>
                  <a:pt x="276820" y="142875"/>
                </a:lnTo>
                <a:lnTo>
                  <a:pt x="285750" y="151805"/>
                </a:lnTo>
                <a:lnTo>
                  <a:pt x="285750" y="151805"/>
                </a:lnTo>
                <a:lnTo>
                  <a:pt x="285750" y="15180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Freeform 2062"/>
          <p:cNvSpPr/>
          <p:nvPr/>
        </p:nvSpPr>
        <p:spPr>
          <a:xfrm>
            <a:off x="80367" y="3473648"/>
            <a:ext cx="205384" cy="196454"/>
          </a:xfrm>
          <a:custGeom>
            <a:avLst/>
            <a:gdLst/>
            <a:ahLst/>
            <a:cxnLst/>
            <a:rect l="0" t="0" r="0" b="0"/>
            <a:pathLst>
              <a:path w="205384" h="196454">
                <a:moveTo>
                  <a:pt x="8930" y="44648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7" y="8930"/>
                </a:lnTo>
                <a:lnTo>
                  <a:pt x="107157" y="8930"/>
                </a:lnTo>
                <a:lnTo>
                  <a:pt x="116086" y="17859"/>
                </a:lnTo>
                <a:lnTo>
                  <a:pt x="125016" y="26789"/>
                </a:lnTo>
                <a:lnTo>
                  <a:pt x="133946" y="35719"/>
                </a:lnTo>
                <a:lnTo>
                  <a:pt x="133946" y="44648"/>
                </a:lnTo>
                <a:lnTo>
                  <a:pt x="142875" y="53578"/>
                </a:lnTo>
                <a:lnTo>
                  <a:pt x="142875" y="62508"/>
                </a:lnTo>
                <a:lnTo>
                  <a:pt x="142875" y="71438"/>
                </a:lnTo>
                <a:lnTo>
                  <a:pt x="142875" y="80367"/>
                </a:lnTo>
                <a:lnTo>
                  <a:pt x="142875" y="98227"/>
                </a:lnTo>
                <a:lnTo>
                  <a:pt x="133946" y="107156"/>
                </a:lnTo>
                <a:lnTo>
                  <a:pt x="133946" y="116086"/>
                </a:lnTo>
                <a:lnTo>
                  <a:pt x="125016" y="133945"/>
                </a:lnTo>
                <a:lnTo>
                  <a:pt x="116086" y="142875"/>
                </a:lnTo>
                <a:lnTo>
                  <a:pt x="107157" y="151805"/>
                </a:lnTo>
                <a:lnTo>
                  <a:pt x="107157" y="160734"/>
                </a:lnTo>
                <a:lnTo>
                  <a:pt x="98227" y="160734"/>
                </a:lnTo>
                <a:lnTo>
                  <a:pt x="89297" y="169664"/>
                </a:lnTo>
                <a:lnTo>
                  <a:pt x="80367" y="178594"/>
                </a:lnTo>
                <a:lnTo>
                  <a:pt x="71438" y="178594"/>
                </a:lnTo>
                <a:lnTo>
                  <a:pt x="62508" y="187523"/>
                </a:lnTo>
                <a:lnTo>
                  <a:pt x="62508" y="178594"/>
                </a:lnTo>
                <a:lnTo>
                  <a:pt x="53578" y="178594"/>
                </a:lnTo>
                <a:lnTo>
                  <a:pt x="44649" y="178594"/>
                </a:lnTo>
                <a:lnTo>
                  <a:pt x="44649" y="178594"/>
                </a:lnTo>
                <a:lnTo>
                  <a:pt x="35719" y="169664"/>
                </a:lnTo>
                <a:lnTo>
                  <a:pt x="35719" y="169664"/>
                </a:lnTo>
                <a:lnTo>
                  <a:pt x="26789" y="16966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51805"/>
                </a:lnTo>
                <a:lnTo>
                  <a:pt x="26789" y="151805"/>
                </a:lnTo>
                <a:lnTo>
                  <a:pt x="26789" y="151805"/>
                </a:lnTo>
                <a:lnTo>
                  <a:pt x="26789" y="151805"/>
                </a:lnTo>
                <a:lnTo>
                  <a:pt x="35719" y="142875"/>
                </a:lnTo>
                <a:lnTo>
                  <a:pt x="35719" y="142875"/>
                </a:lnTo>
                <a:lnTo>
                  <a:pt x="44649" y="142875"/>
                </a:lnTo>
                <a:lnTo>
                  <a:pt x="53578" y="142875"/>
                </a:lnTo>
                <a:lnTo>
                  <a:pt x="71438" y="151805"/>
                </a:lnTo>
                <a:lnTo>
                  <a:pt x="80367" y="151805"/>
                </a:lnTo>
                <a:lnTo>
                  <a:pt x="98227" y="151805"/>
                </a:lnTo>
                <a:lnTo>
                  <a:pt x="107157" y="151805"/>
                </a:lnTo>
                <a:lnTo>
                  <a:pt x="125016" y="160734"/>
                </a:lnTo>
                <a:lnTo>
                  <a:pt x="133946" y="160734"/>
                </a:lnTo>
                <a:lnTo>
                  <a:pt x="142875" y="169664"/>
                </a:lnTo>
                <a:lnTo>
                  <a:pt x="160735" y="169664"/>
                </a:lnTo>
                <a:lnTo>
                  <a:pt x="169664" y="178594"/>
                </a:lnTo>
                <a:lnTo>
                  <a:pt x="178594" y="178594"/>
                </a:lnTo>
                <a:lnTo>
                  <a:pt x="187524" y="187523"/>
                </a:lnTo>
                <a:lnTo>
                  <a:pt x="196453" y="187523"/>
                </a:lnTo>
                <a:lnTo>
                  <a:pt x="196453" y="187523"/>
                </a:lnTo>
                <a:lnTo>
                  <a:pt x="205383" y="196453"/>
                </a:lnTo>
                <a:lnTo>
                  <a:pt x="205383" y="196453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Freeform 2063"/>
          <p:cNvSpPr/>
          <p:nvPr/>
        </p:nvSpPr>
        <p:spPr>
          <a:xfrm>
            <a:off x="0" y="3393281"/>
            <a:ext cx="339329" cy="321470"/>
          </a:xfrm>
          <a:custGeom>
            <a:avLst/>
            <a:gdLst/>
            <a:ahLst/>
            <a:cxnLst/>
            <a:rect l="0" t="0" r="0" b="0"/>
            <a:pathLst>
              <a:path w="339329" h="321470">
                <a:moveTo>
                  <a:pt x="169664" y="8930"/>
                </a:moveTo>
                <a:lnTo>
                  <a:pt x="169664" y="8930"/>
                </a:lnTo>
                <a:lnTo>
                  <a:pt x="160734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0"/>
                </a:lnTo>
                <a:lnTo>
                  <a:pt x="107156" y="8930"/>
                </a:lnTo>
                <a:lnTo>
                  <a:pt x="89297" y="17859"/>
                </a:lnTo>
                <a:lnTo>
                  <a:pt x="71438" y="26789"/>
                </a:lnTo>
                <a:lnTo>
                  <a:pt x="62508" y="35719"/>
                </a:lnTo>
                <a:lnTo>
                  <a:pt x="44649" y="44648"/>
                </a:lnTo>
                <a:lnTo>
                  <a:pt x="35719" y="62508"/>
                </a:lnTo>
                <a:lnTo>
                  <a:pt x="17860" y="80367"/>
                </a:lnTo>
                <a:lnTo>
                  <a:pt x="893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17860" y="241101"/>
                </a:lnTo>
                <a:lnTo>
                  <a:pt x="26789" y="258961"/>
                </a:lnTo>
                <a:lnTo>
                  <a:pt x="44649" y="267890"/>
                </a:lnTo>
                <a:lnTo>
                  <a:pt x="53578" y="276820"/>
                </a:lnTo>
                <a:lnTo>
                  <a:pt x="71438" y="285750"/>
                </a:lnTo>
                <a:lnTo>
                  <a:pt x="80367" y="294680"/>
                </a:lnTo>
                <a:lnTo>
                  <a:pt x="98227" y="303609"/>
                </a:lnTo>
                <a:lnTo>
                  <a:pt x="116086" y="312539"/>
                </a:lnTo>
                <a:lnTo>
                  <a:pt x="133945" y="312539"/>
                </a:lnTo>
                <a:lnTo>
                  <a:pt x="151805" y="321469"/>
                </a:lnTo>
                <a:lnTo>
                  <a:pt x="169664" y="321469"/>
                </a:lnTo>
                <a:lnTo>
                  <a:pt x="187524" y="321469"/>
                </a:lnTo>
                <a:lnTo>
                  <a:pt x="196453" y="321469"/>
                </a:lnTo>
                <a:lnTo>
                  <a:pt x="214313" y="312539"/>
                </a:lnTo>
                <a:lnTo>
                  <a:pt x="232172" y="303609"/>
                </a:lnTo>
                <a:lnTo>
                  <a:pt x="241102" y="303609"/>
                </a:lnTo>
                <a:lnTo>
                  <a:pt x="258961" y="294680"/>
                </a:lnTo>
                <a:lnTo>
                  <a:pt x="267891" y="285750"/>
                </a:lnTo>
                <a:lnTo>
                  <a:pt x="285750" y="276820"/>
                </a:lnTo>
                <a:lnTo>
                  <a:pt x="294680" y="258961"/>
                </a:lnTo>
                <a:lnTo>
                  <a:pt x="303609" y="250031"/>
                </a:lnTo>
                <a:lnTo>
                  <a:pt x="312539" y="232172"/>
                </a:lnTo>
                <a:lnTo>
                  <a:pt x="312539" y="223242"/>
                </a:lnTo>
                <a:lnTo>
                  <a:pt x="321469" y="205383"/>
                </a:lnTo>
                <a:lnTo>
                  <a:pt x="330399" y="187523"/>
                </a:lnTo>
                <a:lnTo>
                  <a:pt x="330399" y="169664"/>
                </a:lnTo>
                <a:lnTo>
                  <a:pt x="330399" y="160734"/>
                </a:lnTo>
                <a:lnTo>
                  <a:pt x="339328" y="142875"/>
                </a:lnTo>
                <a:lnTo>
                  <a:pt x="339328" y="125015"/>
                </a:lnTo>
                <a:lnTo>
                  <a:pt x="330399" y="107156"/>
                </a:lnTo>
                <a:lnTo>
                  <a:pt x="330399" y="89297"/>
                </a:lnTo>
                <a:lnTo>
                  <a:pt x="330399" y="80367"/>
                </a:lnTo>
                <a:lnTo>
                  <a:pt x="321469" y="62508"/>
                </a:lnTo>
                <a:lnTo>
                  <a:pt x="312539" y="53578"/>
                </a:lnTo>
                <a:lnTo>
                  <a:pt x="303609" y="44648"/>
                </a:lnTo>
                <a:lnTo>
                  <a:pt x="294680" y="35719"/>
                </a:lnTo>
                <a:lnTo>
                  <a:pt x="285750" y="26789"/>
                </a:lnTo>
                <a:lnTo>
                  <a:pt x="267891" y="17859"/>
                </a:lnTo>
                <a:lnTo>
                  <a:pt x="258961" y="17859"/>
                </a:lnTo>
                <a:lnTo>
                  <a:pt x="250031" y="8930"/>
                </a:lnTo>
                <a:lnTo>
                  <a:pt x="232172" y="8930"/>
                </a:lnTo>
                <a:lnTo>
                  <a:pt x="223242" y="8930"/>
                </a:lnTo>
                <a:lnTo>
                  <a:pt x="214313" y="8930"/>
                </a:lnTo>
                <a:lnTo>
                  <a:pt x="205383" y="8930"/>
                </a:lnTo>
                <a:lnTo>
                  <a:pt x="187524" y="8930"/>
                </a:lnTo>
                <a:lnTo>
                  <a:pt x="178594" y="8930"/>
                </a:lnTo>
                <a:lnTo>
                  <a:pt x="169664" y="8930"/>
                </a:lnTo>
                <a:lnTo>
                  <a:pt x="160734" y="17859"/>
                </a:lnTo>
                <a:lnTo>
                  <a:pt x="151805" y="26789"/>
                </a:lnTo>
                <a:lnTo>
                  <a:pt x="151805" y="2678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Freeform 2064"/>
          <p:cNvSpPr/>
          <p:nvPr/>
        </p:nvSpPr>
        <p:spPr>
          <a:xfrm>
            <a:off x="455414" y="3446859"/>
            <a:ext cx="8931" cy="258962"/>
          </a:xfrm>
          <a:custGeom>
            <a:avLst/>
            <a:gdLst/>
            <a:ahLst/>
            <a:cxnLst/>
            <a:rect l="0" t="0" r="0" b="0"/>
            <a:pathLst>
              <a:path w="8931" h="258962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2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  <a:lnTo>
                  <a:pt x="0" y="25003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Freeform 2065"/>
          <p:cNvSpPr/>
          <p:nvPr/>
        </p:nvSpPr>
        <p:spPr>
          <a:xfrm>
            <a:off x="508992" y="3562945"/>
            <a:ext cx="107158" cy="133946"/>
          </a:xfrm>
          <a:custGeom>
            <a:avLst/>
            <a:gdLst/>
            <a:ahLst/>
            <a:cxnLst/>
            <a:rect l="0" t="0" r="0" b="0"/>
            <a:pathLst>
              <a:path w="107158" h="133946">
                <a:moveTo>
                  <a:pt x="17860" y="17859"/>
                </a:move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16086"/>
                </a:lnTo>
                <a:lnTo>
                  <a:pt x="0" y="107156"/>
                </a:lnTo>
                <a:lnTo>
                  <a:pt x="8930" y="98226"/>
                </a:lnTo>
                <a:lnTo>
                  <a:pt x="8930" y="89297"/>
                </a:lnTo>
                <a:lnTo>
                  <a:pt x="8930" y="71437"/>
                </a:lnTo>
                <a:lnTo>
                  <a:pt x="8930" y="53578"/>
                </a:lnTo>
                <a:lnTo>
                  <a:pt x="17860" y="44648"/>
                </a:lnTo>
                <a:lnTo>
                  <a:pt x="17860" y="35719"/>
                </a:lnTo>
                <a:lnTo>
                  <a:pt x="17860" y="26789"/>
                </a:lnTo>
                <a:lnTo>
                  <a:pt x="2678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17859"/>
                </a:lnTo>
                <a:lnTo>
                  <a:pt x="80367" y="17859"/>
                </a:lnTo>
                <a:lnTo>
                  <a:pt x="80367" y="26789"/>
                </a:lnTo>
                <a:lnTo>
                  <a:pt x="89297" y="35719"/>
                </a:lnTo>
                <a:lnTo>
                  <a:pt x="89297" y="53578"/>
                </a:lnTo>
                <a:lnTo>
                  <a:pt x="89297" y="62508"/>
                </a:lnTo>
                <a:lnTo>
                  <a:pt x="89297" y="71437"/>
                </a:lnTo>
                <a:lnTo>
                  <a:pt x="98227" y="80367"/>
                </a:lnTo>
                <a:lnTo>
                  <a:pt x="98227" y="89297"/>
                </a:lnTo>
                <a:lnTo>
                  <a:pt x="98227" y="98226"/>
                </a:lnTo>
                <a:lnTo>
                  <a:pt x="98227" y="107156"/>
                </a:lnTo>
                <a:lnTo>
                  <a:pt x="98227" y="116086"/>
                </a:lnTo>
                <a:lnTo>
                  <a:pt x="98227" y="125016"/>
                </a:lnTo>
                <a:lnTo>
                  <a:pt x="107157" y="125016"/>
                </a:lnTo>
                <a:lnTo>
                  <a:pt x="107157" y="133945"/>
                </a:lnTo>
                <a:lnTo>
                  <a:pt x="107157" y="133945"/>
                </a:lnTo>
                <a:lnTo>
                  <a:pt x="107157" y="133945"/>
                </a:lnTo>
                <a:lnTo>
                  <a:pt x="107157" y="13394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Freeform 2066"/>
          <p:cNvSpPr/>
          <p:nvPr/>
        </p:nvSpPr>
        <p:spPr>
          <a:xfrm>
            <a:off x="669727" y="3536156"/>
            <a:ext cx="89298" cy="169665"/>
          </a:xfrm>
          <a:custGeom>
            <a:avLst/>
            <a:gdLst/>
            <a:ahLst/>
            <a:cxnLst/>
            <a:rect l="0" t="0" r="0" b="0"/>
            <a:pathLst>
              <a:path w="89298" h="169665">
                <a:moveTo>
                  <a:pt x="0" y="35719"/>
                </a:move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6"/>
                </a:lnTo>
                <a:lnTo>
                  <a:pt x="8929" y="116086"/>
                </a:lnTo>
                <a:lnTo>
                  <a:pt x="8929" y="125015"/>
                </a:lnTo>
                <a:lnTo>
                  <a:pt x="8929" y="133945"/>
                </a:lnTo>
                <a:lnTo>
                  <a:pt x="8929" y="142875"/>
                </a:lnTo>
                <a:lnTo>
                  <a:pt x="17859" y="142875"/>
                </a:lnTo>
                <a:lnTo>
                  <a:pt x="17859" y="151805"/>
                </a:lnTo>
                <a:lnTo>
                  <a:pt x="1785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9664"/>
                </a:lnTo>
                <a:lnTo>
                  <a:pt x="35718" y="169664"/>
                </a:lnTo>
                <a:lnTo>
                  <a:pt x="35718" y="160734"/>
                </a:lnTo>
                <a:lnTo>
                  <a:pt x="35718" y="160734"/>
                </a:lnTo>
                <a:lnTo>
                  <a:pt x="44648" y="160734"/>
                </a:lnTo>
                <a:lnTo>
                  <a:pt x="44648" y="151805"/>
                </a:lnTo>
                <a:lnTo>
                  <a:pt x="44648" y="142875"/>
                </a:lnTo>
                <a:lnTo>
                  <a:pt x="53578" y="133945"/>
                </a:lnTo>
                <a:lnTo>
                  <a:pt x="53578" y="125015"/>
                </a:lnTo>
                <a:lnTo>
                  <a:pt x="53578" y="107156"/>
                </a:lnTo>
                <a:lnTo>
                  <a:pt x="62507" y="98226"/>
                </a:lnTo>
                <a:lnTo>
                  <a:pt x="62507" y="89297"/>
                </a:lnTo>
                <a:lnTo>
                  <a:pt x="71437" y="71437"/>
                </a:lnTo>
                <a:lnTo>
                  <a:pt x="71437" y="62508"/>
                </a:lnTo>
                <a:lnTo>
                  <a:pt x="71437" y="53578"/>
                </a:lnTo>
                <a:lnTo>
                  <a:pt x="71437" y="44648"/>
                </a:lnTo>
                <a:lnTo>
                  <a:pt x="80367" y="35719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17859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Freeform 2067"/>
          <p:cNvSpPr/>
          <p:nvPr/>
        </p:nvSpPr>
        <p:spPr>
          <a:xfrm>
            <a:off x="803672" y="3554015"/>
            <a:ext cx="107157" cy="151806"/>
          </a:xfrm>
          <a:custGeom>
            <a:avLst/>
            <a:gdLst/>
            <a:ahLst/>
            <a:cxnLst/>
            <a:rect l="0" t="0" r="0" b="0"/>
            <a:pathLst>
              <a:path w="107157" h="151806">
                <a:moveTo>
                  <a:pt x="44648" y="0"/>
                </a:moveTo>
                <a:lnTo>
                  <a:pt x="44648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8930" y="142875"/>
                </a:lnTo>
                <a:lnTo>
                  <a:pt x="8930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26789" y="142875"/>
                </a:lnTo>
                <a:lnTo>
                  <a:pt x="26789" y="133946"/>
                </a:lnTo>
                <a:lnTo>
                  <a:pt x="35719" y="133946"/>
                </a:lnTo>
                <a:lnTo>
                  <a:pt x="44648" y="125016"/>
                </a:lnTo>
                <a:lnTo>
                  <a:pt x="44648" y="116086"/>
                </a:lnTo>
                <a:lnTo>
                  <a:pt x="53578" y="107156"/>
                </a:lnTo>
                <a:lnTo>
                  <a:pt x="53578" y="89297"/>
                </a:lnTo>
                <a:lnTo>
                  <a:pt x="53578" y="80367"/>
                </a:lnTo>
                <a:lnTo>
                  <a:pt x="53578" y="71438"/>
                </a:lnTo>
                <a:lnTo>
                  <a:pt x="62508" y="62508"/>
                </a:lnTo>
                <a:lnTo>
                  <a:pt x="62508" y="53578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44649"/>
                </a:lnTo>
                <a:lnTo>
                  <a:pt x="44648" y="53578"/>
                </a:lnTo>
                <a:lnTo>
                  <a:pt x="44648" y="62508"/>
                </a:lnTo>
                <a:lnTo>
                  <a:pt x="44648" y="71438"/>
                </a:lnTo>
                <a:lnTo>
                  <a:pt x="44648" y="89297"/>
                </a:lnTo>
                <a:lnTo>
                  <a:pt x="53578" y="98227"/>
                </a:lnTo>
                <a:lnTo>
                  <a:pt x="53578" y="107156"/>
                </a:lnTo>
                <a:lnTo>
                  <a:pt x="53578" y="116086"/>
                </a:lnTo>
                <a:lnTo>
                  <a:pt x="62508" y="125016"/>
                </a:lnTo>
                <a:lnTo>
                  <a:pt x="62508" y="133946"/>
                </a:lnTo>
                <a:lnTo>
                  <a:pt x="71437" y="133946"/>
                </a:lnTo>
                <a:lnTo>
                  <a:pt x="71437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89297" y="142875"/>
                </a:lnTo>
                <a:lnTo>
                  <a:pt x="98227" y="151805"/>
                </a:lnTo>
                <a:lnTo>
                  <a:pt x="107156" y="151805"/>
                </a:lnTo>
                <a:lnTo>
                  <a:pt x="107156" y="15180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Freeform 2068"/>
          <p:cNvSpPr/>
          <p:nvPr/>
        </p:nvSpPr>
        <p:spPr>
          <a:xfrm>
            <a:off x="946547" y="3536156"/>
            <a:ext cx="107157" cy="160735"/>
          </a:xfrm>
          <a:custGeom>
            <a:avLst/>
            <a:gdLst/>
            <a:ahLst/>
            <a:cxnLst/>
            <a:rect l="0" t="0" r="0" b="0"/>
            <a:pathLst>
              <a:path w="107157" h="160735">
                <a:moveTo>
                  <a:pt x="80367" y="8930"/>
                </a:move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17859" y="62508"/>
                </a:lnTo>
                <a:lnTo>
                  <a:pt x="26789" y="71437"/>
                </a:lnTo>
                <a:lnTo>
                  <a:pt x="35719" y="71437"/>
                </a:lnTo>
                <a:lnTo>
                  <a:pt x="44648" y="80367"/>
                </a:lnTo>
                <a:lnTo>
                  <a:pt x="53578" y="89297"/>
                </a:lnTo>
                <a:lnTo>
                  <a:pt x="62508" y="89297"/>
                </a:lnTo>
                <a:lnTo>
                  <a:pt x="80367" y="98226"/>
                </a:lnTo>
                <a:lnTo>
                  <a:pt x="89297" y="107156"/>
                </a:lnTo>
                <a:lnTo>
                  <a:pt x="98227" y="107156"/>
                </a:lnTo>
                <a:lnTo>
                  <a:pt x="98227" y="116086"/>
                </a:lnTo>
                <a:lnTo>
                  <a:pt x="107156" y="125015"/>
                </a:lnTo>
                <a:lnTo>
                  <a:pt x="107156" y="133945"/>
                </a:lnTo>
                <a:lnTo>
                  <a:pt x="107156" y="133945"/>
                </a:lnTo>
                <a:lnTo>
                  <a:pt x="107156" y="142875"/>
                </a:lnTo>
                <a:lnTo>
                  <a:pt x="98227" y="142875"/>
                </a:lnTo>
                <a:lnTo>
                  <a:pt x="98227" y="151805"/>
                </a:lnTo>
                <a:lnTo>
                  <a:pt x="89297" y="160734"/>
                </a:lnTo>
                <a:lnTo>
                  <a:pt x="80367" y="160734"/>
                </a:lnTo>
                <a:lnTo>
                  <a:pt x="71437" y="160734"/>
                </a:lnTo>
                <a:lnTo>
                  <a:pt x="62508" y="160734"/>
                </a:lnTo>
                <a:lnTo>
                  <a:pt x="53578" y="160734"/>
                </a:lnTo>
                <a:lnTo>
                  <a:pt x="44648" y="160734"/>
                </a:lnTo>
                <a:lnTo>
                  <a:pt x="35719" y="160734"/>
                </a:lnTo>
                <a:lnTo>
                  <a:pt x="35719" y="160734"/>
                </a:lnTo>
                <a:lnTo>
                  <a:pt x="26789" y="160734"/>
                </a:lnTo>
                <a:lnTo>
                  <a:pt x="26789" y="160734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Freeform 2069"/>
          <p:cNvSpPr/>
          <p:nvPr/>
        </p:nvSpPr>
        <p:spPr>
          <a:xfrm>
            <a:off x="1116211" y="3562945"/>
            <a:ext cx="17860" cy="151806"/>
          </a:xfrm>
          <a:custGeom>
            <a:avLst/>
            <a:gdLst/>
            <a:ahLst/>
            <a:cxnLst/>
            <a:rect l="0" t="0" r="0" b="0"/>
            <a:pathLst>
              <a:path w="17860" h="15180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6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42875"/>
                </a:lnTo>
                <a:lnTo>
                  <a:pt x="17859" y="151805"/>
                </a:lnTo>
                <a:lnTo>
                  <a:pt x="17859" y="15180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Freeform 2070"/>
          <p:cNvSpPr/>
          <p:nvPr/>
        </p:nvSpPr>
        <p:spPr>
          <a:xfrm>
            <a:off x="1214438" y="3562945"/>
            <a:ext cx="276821" cy="160735"/>
          </a:xfrm>
          <a:custGeom>
            <a:avLst/>
            <a:gdLst/>
            <a:ahLst/>
            <a:cxnLst/>
            <a:rect l="0" t="0" r="0" b="0"/>
            <a:pathLst>
              <a:path w="276821" h="160735">
                <a:moveTo>
                  <a:pt x="35718" y="17859"/>
                </a:moveTo>
                <a:lnTo>
                  <a:pt x="35718" y="17859"/>
                </a:lnTo>
                <a:lnTo>
                  <a:pt x="35718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17859" y="53578"/>
                </a:lnTo>
                <a:lnTo>
                  <a:pt x="17859" y="62508"/>
                </a:lnTo>
                <a:lnTo>
                  <a:pt x="8929" y="71437"/>
                </a:lnTo>
                <a:lnTo>
                  <a:pt x="8929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8929" y="133945"/>
                </a:lnTo>
                <a:lnTo>
                  <a:pt x="8929" y="133945"/>
                </a:lnTo>
                <a:lnTo>
                  <a:pt x="17859" y="133945"/>
                </a:lnTo>
                <a:lnTo>
                  <a:pt x="26789" y="142875"/>
                </a:lnTo>
                <a:lnTo>
                  <a:pt x="35718" y="142875"/>
                </a:lnTo>
                <a:lnTo>
                  <a:pt x="44648" y="133945"/>
                </a:lnTo>
                <a:lnTo>
                  <a:pt x="53578" y="133945"/>
                </a:lnTo>
                <a:lnTo>
                  <a:pt x="62507" y="125016"/>
                </a:lnTo>
                <a:lnTo>
                  <a:pt x="71437" y="125016"/>
                </a:lnTo>
                <a:lnTo>
                  <a:pt x="80367" y="116086"/>
                </a:lnTo>
                <a:lnTo>
                  <a:pt x="89296" y="107156"/>
                </a:lnTo>
                <a:lnTo>
                  <a:pt x="89296" y="89297"/>
                </a:lnTo>
                <a:lnTo>
                  <a:pt x="98226" y="80367"/>
                </a:lnTo>
                <a:lnTo>
                  <a:pt x="98226" y="62508"/>
                </a:lnTo>
                <a:lnTo>
                  <a:pt x="98226" y="53578"/>
                </a:lnTo>
                <a:lnTo>
                  <a:pt x="98226" y="44648"/>
                </a:lnTo>
                <a:lnTo>
                  <a:pt x="89296" y="35719"/>
                </a:lnTo>
                <a:lnTo>
                  <a:pt x="80367" y="26789"/>
                </a:lnTo>
                <a:lnTo>
                  <a:pt x="80367" y="26789"/>
                </a:lnTo>
                <a:lnTo>
                  <a:pt x="71437" y="17859"/>
                </a:lnTo>
                <a:lnTo>
                  <a:pt x="53578" y="17859"/>
                </a:lnTo>
                <a:lnTo>
                  <a:pt x="44648" y="17859"/>
                </a:lnTo>
                <a:lnTo>
                  <a:pt x="35718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71437" y="17859"/>
                </a:lnTo>
                <a:lnTo>
                  <a:pt x="80367" y="17859"/>
                </a:lnTo>
                <a:lnTo>
                  <a:pt x="98226" y="17859"/>
                </a:lnTo>
                <a:lnTo>
                  <a:pt x="107156" y="17859"/>
                </a:lnTo>
                <a:lnTo>
                  <a:pt x="125015" y="17859"/>
                </a:lnTo>
                <a:lnTo>
                  <a:pt x="133945" y="8930"/>
                </a:lnTo>
                <a:lnTo>
                  <a:pt x="142875" y="8930"/>
                </a:lnTo>
                <a:lnTo>
                  <a:pt x="151804" y="17859"/>
                </a:lnTo>
                <a:lnTo>
                  <a:pt x="160734" y="17859"/>
                </a:lnTo>
                <a:lnTo>
                  <a:pt x="160734" y="26789"/>
                </a:lnTo>
                <a:lnTo>
                  <a:pt x="169664" y="26789"/>
                </a:lnTo>
                <a:lnTo>
                  <a:pt x="169664" y="35719"/>
                </a:lnTo>
                <a:lnTo>
                  <a:pt x="169664" y="35719"/>
                </a:lnTo>
                <a:lnTo>
                  <a:pt x="169664" y="44648"/>
                </a:lnTo>
                <a:lnTo>
                  <a:pt x="169664" y="53578"/>
                </a:lnTo>
                <a:lnTo>
                  <a:pt x="169664" y="62508"/>
                </a:lnTo>
                <a:lnTo>
                  <a:pt x="169664" y="71437"/>
                </a:lnTo>
                <a:lnTo>
                  <a:pt x="169664" y="80367"/>
                </a:lnTo>
                <a:lnTo>
                  <a:pt x="169664" y="80367"/>
                </a:lnTo>
                <a:lnTo>
                  <a:pt x="169664" y="89297"/>
                </a:lnTo>
                <a:lnTo>
                  <a:pt x="169664" y="98226"/>
                </a:lnTo>
                <a:lnTo>
                  <a:pt x="169664" y="98226"/>
                </a:lnTo>
                <a:lnTo>
                  <a:pt x="169664" y="98226"/>
                </a:lnTo>
                <a:lnTo>
                  <a:pt x="169664" y="98226"/>
                </a:lnTo>
                <a:lnTo>
                  <a:pt x="169664" y="98226"/>
                </a:lnTo>
                <a:lnTo>
                  <a:pt x="169664" y="98226"/>
                </a:lnTo>
                <a:lnTo>
                  <a:pt x="169664" y="89297"/>
                </a:lnTo>
                <a:lnTo>
                  <a:pt x="169664" y="80367"/>
                </a:lnTo>
                <a:lnTo>
                  <a:pt x="178593" y="71437"/>
                </a:lnTo>
                <a:lnTo>
                  <a:pt x="187523" y="62508"/>
                </a:lnTo>
                <a:lnTo>
                  <a:pt x="187523" y="44648"/>
                </a:lnTo>
                <a:lnTo>
                  <a:pt x="196453" y="35719"/>
                </a:lnTo>
                <a:lnTo>
                  <a:pt x="196453" y="26789"/>
                </a:lnTo>
                <a:lnTo>
                  <a:pt x="205382" y="17859"/>
                </a:lnTo>
                <a:lnTo>
                  <a:pt x="214312" y="8930"/>
                </a:lnTo>
                <a:lnTo>
                  <a:pt x="223242" y="0"/>
                </a:lnTo>
                <a:lnTo>
                  <a:pt x="223242" y="0"/>
                </a:lnTo>
                <a:lnTo>
                  <a:pt x="232171" y="0"/>
                </a:lnTo>
                <a:lnTo>
                  <a:pt x="232171" y="0"/>
                </a:lnTo>
                <a:lnTo>
                  <a:pt x="241101" y="0"/>
                </a:lnTo>
                <a:lnTo>
                  <a:pt x="241101" y="8930"/>
                </a:lnTo>
                <a:lnTo>
                  <a:pt x="250031" y="8930"/>
                </a:lnTo>
                <a:lnTo>
                  <a:pt x="250031" y="17859"/>
                </a:lnTo>
                <a:lnTo>
                  <a:pt x="258960" y="26789"/>
                </a:lnTo>
                <a:lnTo>
                  <a:pt x="258960" y="44648"/>
                </a:lnTo>
                <a:lnTo>
                  <a:pt x="258960" y="53578"/>
                </a:lnTo>
                <a:lnTo>
                  <a:pt x="258960" y="71437"/>
                </a:lnTo>
                <a:lnTo>
                  <a:pt x="258960" y="80367"/>
                </a:lnTo>
                <a:lnTo>
                  <a:pt x="267890" y="98226"/>
                </a:lnTo>
                <a:lnTo>
                  <a:pt x="267890" y="107156"/>
                </a:lnTo>
                <a:lnTo>
                  <a:pt x="267890" y="125016"/>
                </a:lnTo>
                <a:lnTo>
                  <a:pt x="267890" y="133945"/>
                </a:lnTo>
                <a:lnTo>
                  <a:pt x="267890" y="142875"/>
                </a:lnTo>
                <a:lnTo>
                  <a:pt x="267890" y="151805"/>
                </a:lnTo>
                <a:lnTo>
                  <a:pt x="276820" y="151805"/>
                </a:lnTo>
                <a:lnTo>
                  <a:pt x="276820" y="160734"/>
                </a:lnTo>
                <a:lnTo>
                  <a:pt x="276820" y="160734"/>
                </a:lnTo>
                <a:lnTo>
                  <a:pt x="276820" y="160734"/>
                </a:lnTo>
                <a:lnTo>
                  <a:pt x="276820" y="160734"/>
                </a:lnTo>
                <a:lnTo>
                  <a:pt x="276820" y="160734"/>
                </a:lnTo>
                <a:lnTo>
                  <a:pt x="276820" y="160734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Freeform 2071"/>
          <p:cNvSpPr/>
          <p:nvPr/>
        </p:nvSpPr>
        <p:spPr>
          <a:xfrm>
            <a:off x="1607344" y="3589734"/>
            <a:ext cx="133946" cy="125017"/>
          </a:xfrm>
          <a:custGeom>
            <a:avLst/>
            <a:gdLst/>
            <a:ahLst/>
            <a:cxnLst/>
            <a:rect l="0" t="0" r="0" b="0"/>
            <a:pathLst>
              <a:path w="133946" h="125017">
                <a:moveTo>
                  <a:pt x="44648" y="0"/>
                </a:moveTo>
                <a:lnTo>
                  <a:pt x="44648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8929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25016"/>
                </a:lnTo>
                <a:lnTo>
                  <a:pt x="17859" y="125016"/>
                </a:lnTo>
                <a:lnTo>
                  <a:pt x="26789" y="125016"/>
                </a:lnTo>
                <a:lnTo>
                  <a:pt x="44648" y="125016"/>
                </a:lnTo>
                <a:lnTo>
                  <a:pt x="53578" y="125016"/>
                </a:lnTo>
                <a:lnTo>
                  <a:pt x="62508" y="125016"/>
                </a:lnTo>
                <a:lnTo>
                  <a:pt x="80367" y="125016"/>
                </a:lnTo>
                <a:lnTo>
                  <a:pt x="89297" y="116086"/>
                </a:lnTo>
                <a:lnTo>
                  <a:pt x="107156" y="107156"/>
                </a:lnTo>
                <a:lnTo>
                  <a:pt x="116086" y="98227"/>
                </a:lnTo>
                <a:lnTo>
                  <a:pt x="116086" y="98227"/>
                </a:lnTo>
                <a:lnTo>
                  <a:pt x="125015" y="80367"/>
                </a:lnTo>
                <a:lnTo>
                  <a:pt x="133945" y="71437"/>
                </a:lnTo>
                <a:lnTo>
                  <a:pt x="133945" y="71437"/>
                </a:lnTo>
                <a:lnTo>
                  <a:pt x="133945" y="53578"/>
                </a:lnTo>
                <a:lnTo>
                  <a:pt x="133945" y="53578"/>
                </a:lnTo>
                <a:lnTo>
                  <a:pt x="133945" y="44648"/>
                </a:lnTo>
                <a:lnTo>
                  <a:pt x="125015" y="35719"/>
                </a:lnTo>
                <a:lnTo>
                  <a:pt x="125015" y="35719"/>
                </a:lnTo>
                <a:lnTo>
                  <a:pt x="107156" y="26789"/>
                </a:lnTo>
                <a:lnTo>
                  <a:pt x="98226" y="17859"/>
                </a:lnTo>
                <a:lnTo>
                  <a:pt x="89297" y="17859"/>
                </a:lnTo>
                <a:lnTo>
                  <a:pt x="80367" y="17859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35719" y="8930"/>
                </a:lnTo>
                <a:lnTo>
                  <a:pt x="35719" y="893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Freeform 2072"/>
          <p:cNvSpPr/>
          <p:nvPr/>
        </p:nvSpPr>
        <p:spPr>
          <a:xfrm>
            <a:off x="1759148" y="3473648"/>
            <a:ext cx="151806" cy="223243"/>
          </a:xfrm>
          <a:custGeom>
            <a:avLst/>
            <a:gdLst/>
            <a:ahLst/>
            <a:cxnLst/>
            <a:rect l="0" t="0" r="0" b="0"/>
            <a:pathLst>
              <a:path w="151806" h="223243">
                <a:moveTo>
                  <a:pt x="8930" y="223242"/>
                </a:move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14313"/>
                </a:lnTo>
                <a:lnTo>
                  <a:pt x="0" y="214313"/>
                </a:lnTo>
                <a:lnTo>
                  <a:pt x="8930" y="205383"/>
                </a:lnTo>
                <a:lnTo>
                  <a:pt x="8930" y="196453"/>
                </a:lnTo>
                <a:lnTo>
                  <a:pt x="8930" y="187523"/>
                </a:lnTo>
                <a:lnTo>
                  <a:pt x="8930" y="169664"/>
                </a:lnTo>
                <a:lnTo>
                  <a:pt x="8930" y="151805"/>
                </a:lnTo>
                <a:lnTo>
                  <a:pt x="8930" y="142875"/>
                </a:lnTo>
                <a:lnTo>
                  <a:pt x="8930" y="125016"/>
                </a:lnTo>
                <a:lnTo>
                  <a:pt x="0" y="107156"/>
                </a:lnTo>
                <a:lnTo>
                  <a:pt x="0" y="89297"/>
                </a:lnTo>
                <a:lnTo>
                  <a:pt x="0" y="71438"/>
                </a:lnTo>
                <a:lnTo>
                  <a:pt x="0" y="6250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51805" y="26789"/>
                </a:lnTo>
                <a:lnTo>
                  <a:pt x="151805" y="2678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Freeform 2073"/>
          <p:cNvSpPr/>
          <p:nvPr/>
        </p:nvSpPr>
        <p:spPr>
          <a:xfrm>
            <a:off x="1723430" y="3598664"/>
            <a:ext cx="151805" cy="17860"/>
          </a:xfrm>
          <a:custGeom>
            <a:avLst/>
            <a:gdLst/>
            <a:ahLst/>
            <a:cxnLst/>
            <a:rect l="0" t="0" r="0" b="0"/>
            <a:pathLst>
              <a:path w="151805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17859" y="8929"/>
                </a:lnTo>
                <a:lnTo>
                  <a:pt x="35718" y="8929"/>
                </a:lnTo>
                <a:lnTo>
                  <a:pt x="44648" y="8929"/>
                </a:lnTo>
                <a:lnTo>
                  <a:pt x="62508" y="8929"/>
                </a:lnTo>
                <a:lnTo>
                  <a:pt x="80367" y="17859"/>
                </a:lnTo>
                <a:lnTo>
                  <a:pt x="98226" y="17859"/>
                </a:lnTo>
                <a:lnTo>
                  <a:pt x="116086" y="17859"/>
                </a:lnTo>
                <a:lnTo>
                  <a:pt x="125015" y="17859"/>
                </a:lnTo>
                <a:lnTo>
                  <a:pt x="133945" y="17859"/>
                </a:lnTo>
                <a:lnTo>
                  <a:pt x="151804" y="17859"/>
                </a:lnTo>
                <a:lnTo>
                  <a:pt x="151804" y="1785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Freeform 2074"/>
          <p:cNvSpPr/>
          <p:nvPr/>
        </p:nvSpPr>
        <p:spPr>
          <a:xfrm>
            <a:off x="544711" y="3804046"/>
            <a:ext cx="26790" cy="294681"/>
          </a:xfrm>
          <a:custGeom>
            <a:avLst/>
            <a:gdLst/>
            <a:ahLst/>
            <a:cxnLst/>
            <a:rect l="0" t="0" r="0" b="0"/>
            <a:pathLst>
              <a:path w="26790" h="2946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17859" y="89297"/>
                </a:lnTo>
                <a:lnTo>
                  <a:pt x="17859" y="107157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60735"/>
                </a:lnTo>
                <a:lnTo>
                  <a:pt x="17859" y="178594"/>
                </a:lnTo>
                <a:lnTo>
                  <a:pt x="17859" y="196454"/>
                </a:lnTo>
                <a:lnTo>
                  <a:pt x="17859" y="205383"/>
                </a:lnTo>
                <a:lnTo>
                  <a:pt x="17859" y="223243"/>
                </a:lnTo>
                <a:lnTo>
                  <a:pt x="17859" y="241102"/>
                </a:lnTo>
                <a:lnTo>
                  <a:pt x="17859" y="250032"/>
                </a:lnTo>
                <a:lnTo>
                  <a:pt x="17859" y="258961"/>
                </a:lnTo>
                <a:lnTo>
                  <a:pt x="17859" y="267891"/>
                </a:lnTo>
                <a:lnTo>
                  <a:pt x="17859" y="276821"/>
                </a:lnTo>
                <a:lnTo>
                  <a:pt x="17859" y="276821"/>
                </a:lnTo>
                <a:lnTo>
                  <a:pt x="17859" y="285750"/>
                </a:lnTo>
                <a:lnTo>
                  <a:pt x="17859" y="294680"/>
                </a:lnTo>
                <a:lnTo>
                  <a:pt x="26789" y="294680"/>
                </a:lnTo>
                <a:lnTo>
                  <a:pt x="26789" y="29468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Freeform 2075"/>
          <p:cNvSpPr/>
          <p:nvPr/>
        </p:nvSpPr>
        <p:spPr>
          <a:xfrm>
            <a:off x="642938" y="3821906"/>
            <a:ext cx="62508" cy="258962"/>
          </a:xfrm>
          <a:custGeom>
            <a:avLst/>
            <a:gdLst/>
            <a:ahLst/>
            <a:cxnLst/>
            <a:rect l="0" t="0" r="0" b="0"/>
            <a:pathLst>
              <a:path w="62508" h="25896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17859" y="71437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16086"/>
                </a:lnTo>
                <a:lnTo>
                  <a:pt x="26789" y="133945"/>
                </a:lnTo>
                <a:lnTo>
                  <a:pt x="26789" y="151805"/>
                </a:lnTo>
                <a:lnTo>
                  <a:pt x="26789" y="169664"/>
                </a:lnTo>
                <a:lnTo>
                  <a:pt x="26789" y="178594"/>
                </a:lnTo>
                <a:lnTo>
                  <a:pt x="35718" y="196453"/>
                </a:lnTo>
                <a:lnTo>
                  <a:pt x="35718" y="214312"/>
                </a:lnTo>
                <a:lnTo>
                  <a:pt x="35718" y="223242"/>
                </a:lnTo>
                <a:lnTo>
                  <a:pt x="35718" y="232172"/>
                </a:lnTo>
                <a:lnTo>
                  <a:pt x="44648" y="241101"/>
                </a:lnTo>
                <a:lnTo>
                  <a:pt x="44648" y="250031"/>
                </a:lnTo>
                <a:lnTo>
                  <a:pt x="44648" y="250031"/>
                </a:lnTo>
                <a:lnTo>
                  <a:pt x="44648" y="258961"/>
                </a:lnTo>
                <a:lnTo>
                  <a:pt x="53578" y="258961"/>
                </a:lnTo>
                <a:lnTo>
                  <a:pt x="53578" y="258961"/>
                </a:lnTo>
                <a:lnTo>
                  <a:pt x="53578" y="258961"/>
                </a:lnTo>
                <a:lnTo>
                  <a:pt x="62507" y="250031"/>
                </a:lnTo>
                <a:lnTo>
                  <a:pt x="62507" y="250031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Freeform 2076"/>
          <p:cNvSpPr/>
          <p:nvPr/>
        </p:nvSpPr>
        <p:spPr>
          <a:xfrm>
            <a:off x="607219" y="3964781"/>
            <a:ext cx="133946" cy="17860"/>
          </a:xfrm>
          <a:custGeom>
            <a:avLst/>
            <a:gdLst/>
            <a:ahLst/>
            <a:cxnLst/>
            <a:rect l="0" t="0" r="0" b="0"/>
            <a:pathLst>
              <a:path w="133946" h="1786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17859"/>
                </a:lnTo>
                <a:lnTo>
                  <a:pt x="17859" y="8930"/>
                </a:lnTo>
                <a:lnTo>
                  <a:pt x="35719" y="8930"/>
                </a:lnTo>
                <a:lnTo>
                  <a:pt x="44648" y="17859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8" name="Freeform 2077"/>
          <p:cNvSpPr/>
          <p:nvPr/>
        </p:nvSpPr>
        <p:spPr>
          <a:xfrm>
            <a:off x="723305" y="3786187"/>
            <a:ext cx="267891" cy="285751"/>
          </a:xfrm>
          <a:custGeom>
            <a:avLst/>
            <a:gdLst/>
            <a:ahLst/>
            <a:cxnLst/>
            <a:rect l="0" t="0" r="0" b="0"/>
            <a:pathLst>
              <a:path w="267891" h="285751">
                <a:moveTo>
                  <a:pt x="89297" y="151805"/>
                </a:moveTo>
                <a:lnTo>
                  <a:pt x="80367" y="151805"/>
                </a:lnTo>
                <a:lnTo>
                  <a:pt x="71437" y="160734"/>
                </a:lnTo>
                <a:lnTo>
                  <a:pt x="62508" y="169664"/>
                </a:lnTo>
                <a:lnTo>
                  <a:pt x="53578" y="178594"/>
                </a:lnTo>
                <a:lnTo>
                  <a:pt x="44648" y="187524"/>
                </a:lnTo>
                <a:lnTo>
                  <a:pt x="35719" y="196453"/>
                </a:lnTo>
                <a:lnTo>
                  <a:pt x="26789" y="205383"/>
                </a:lnTo>
                <a:lnTo>
                  <a:pt x="17859" y="214313"/>
                </a:lnTo>
                <a:lnTo>
                  <a:pt x="8929" y="232172"/>
                </a:lnTo>
                <a:lnTo>
                  <a:pt x="0" y="241102"/>
                </a:lnTo>
                <a:lnTo>
                  <a:pt x="0" y="250031"/>
                </a:lnTo>
                <a:lnTo>
                  <a:pt x="0" y="258961"/>
                </a:lnTo>
                <a:lnTo>
                  <a:pt x="0" y="267891"/>
                </a:lnTo>
                <a:lnTo>
                  <a:pt x="8929" y="276820"/>
                </a:lnTo>
                <a:lnTo>
                  <a:pt x="8929" y="276820"/>
                </a:lnTo>
                <a:lnTo>
                  <a:pt x="17859" y="285750"/>
                </a:lnTo>
                <a:lnTo>
                  <a:pt x="17859" y="285750"/>
                </a:lnTo>
                <a:lnTo>
                  <a:pt x="26789" y="285750"/>
                </a:lnTo>
                <a:lnTo>
                  <a:pt x="35719" y="285750"/>
                </a:lnTo>
                <a:lnTo>
                  <a:pt x="44648" y="276820"/>
                </a:lnTo>
                <a:lnTo>
                  <a:pt x="53578" y="276820"/>
                </a:lnTo>
                <a:lnTo>
                  <a:pt x="53578" y="267891"/>
                </a:lnTo>
                <a:lnTo>
                  <a:pt x="62508" y="258961"/>
                </a:lnTo>
                <a:lnTo>
                  <a:pt x="71437" y="250031"/>
                </a:lnTo>
                <a:lnTo>
                  <a:pt x="80367" y="250031"/>
                </a:lnTo>
                <a:lnTo>
                  <a:pt x="80367" y="232172"/>
                </a:lnTo>
                <a:lnTo>
                  <a:pt x="89297" y="223242"/>
                </a:lnTo>
                <a:lnTo>
                  <a:pt x="89297" y="214313"/>
                </a:lnTo>
                <a:lnTo>
                  <a:pt x="89297" y="205383"/>
                </a:lnTo>
                <a:lnTo>
                  <a:pt x="89297" y="196453"/>
                </a:lnTo>
                <a:lnTo>
                  <a:pt x="80367" y="187524"/>
                </a:lnTo>
                <a:lnTo>
                  <a:pt x="80367" y="187524"/>
                </a:lnTo>
                <a:lnTo>
                  <a:pt x="80367" y="178594"/>
                </a:lnTo>
                <a:lnTo>
                  <a:pt x="80367" y="178594"/>
                </a:lnTo>
                <a:lnTo>
                  <a:pt x="80367" y="178594"/>
                </a:lnTo>
                <a:lnTo>
                  <a:pt x="80367" y="178594"/>
                </a:lnTo>
                <a:lnTo>
                  <a:pt x="80367" y="178594"/>
                </a:lnTo>
                <a:lnTo>
                  <a:pt x="80367" y="178594"/>
                </a:lnTo>
                <a:lnTo>
                  <a:pt x="80367" y="187524"/>
                </a:lnTo>
                <a:lnTo>
                  <a:pt x="80367" y="196453"/>
                </a:lnTo>
                <a:lnTo>
                  <a:pt x="89297" y="196453"/>
                </a:lnTo>
                <a:lnTo>
                  <a:pt x="89297" y="205383"/>
                </a:lnTo>
                <a:lnTo>
                  <a:pt x="89297" y="214313"/>
                </a:lnTo>
                <a:lnTo>
                  <a:pt x="89297" y="223242"/>
                </a:lnTo>
                <a:lnTo>
                  <a:pt x="98226" y="223242"/>
                </a:lnTo>
                <a:lnTo>
                  <a:pt x="98226" y="232172"/>
                </a:lnTo>
                <a:lnTo>
                  <a:pt x="107156" y="241102"/>
                </a:lnTo>
                <a:lnTo>
                  <a:pt x="116086" y="250031"/>
                </a:lnTo>
                <a:lnTo>
                  <a:pt x="116086" y="250031"/>
                </a:lnTo>
                <a:lnTo>
                  <a:pt x="125015" y="258961"/>
                </a:lnTo>
                <a:lnTo>
                  <a:pt x="133945" y="258961"/>
                </a:lnTo>
                <a:lnTo>
                  <a:pt x="133945" y="258961"/>
                </a:lnTo>
                <a:lnTo>
                  <a:pt x="142875" y="258961"/>
                </a:lnTo>
                <a:lnTo>
                  <a:pt x="151804" y="258961"/>
                </a:lnTo>
                <a:lnTo>
                  <a:pt x="151804" y="258961"/>
                </a:lnTo>
                <a:lnTo>
                  <a:pt x="160734" y="250031"/>
                </a:lnTo>
                <a:lnTo>
                  <a:pt x="160734" y="241102"/>
                </a:lnTo>
                <a:lnTo>
                  <a:pt x="169664" y="232172"/>
                </a:lnTo>
                <a:lnTo>
                  <a:pt x="169664" y="214313"/>
                </a:lnTo>
                <a:lnTo>
                  <a:pt x="178594" y="205383"/>
                </a:lnTo>
                <a:lnTo>
                  <a:pt x="178594" y="187524"/>
                </a:lnTo>
                <a:lnTo>
                  <a:pt x="178594" y="178594"/>
                </a:lnTo>
                <a:lnTo>
                  <a:pt x="187523" y="160734"/>
                </a:lnTo>
                <a:lnTo>
                  <a:pt x="187523" y="142875"/>
                </a:lnTo>
                <a:lnTo>
                  <a:pt x="187523" y="125016"/>
                </a:lnTo>
                <a:lnTo>
                  <a:pt x="187523" y="107156"/>
                </a:lnTo>
                <a:lnTo>
                  <a:pt x="187523" y="80367"/>
                </a:lnTo>
                <a:lnTo>
                  <a:pt x="187523" y="71438"/>
                </a:lnTo>
                <a:lnTo>
                  <a:pt x="187523" y="53578"/>
                </a:lnTo>
                <a:lnTo>
                  <a:pt x="187523" y="35719"/>
                </a:lnTo>
                <a:lnTo>
                  <a:pt x="178594" y="26789"/>
                </a:lnTo>
                <a:lnTo>
                  <a:pt x="178594" y="17859"/>
                </a:lnTo>
                <a:lnTo>
                  <a:pt x="178594" y="17859"/>
                </a:lnTo>
                <a:lnTo>
                  <a:pt x="178594" y="893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4" y="8930"/>
                </a:lnTo>
                <a:lnTo>
                  <a:pt x="160734" y="17859"/>
                </a:lnTo>
                <a:lnTo>
                  <a:pt x="160734" y="26789"/>
                </a:lnTo>
                <a:lnTo>
                  <a:pt x="151804" y="44649"/>
                </a:lnTo>
                <a:lnTo>
                  <a:pt x="151804" y="53578"/>
                </a:lnTo>
                <a:lnTo>
                  <a:pt x="151804" y="71438"/>
                </a:lnTo>
                <a:lnTo>
                  <a:pt x="142875" y="89297"/>
                </a:lnTo>
                <a:lnTo>
                  <a:pt x="142875" y="107156"/>
                </a:lnTo>
                <a:lnTo>
                  <a:pt x="142875" y="125016"/>
                </a:lnTo>
                <a:lnTo>
                  <a:pt x="142875" y="142875"/>
                </a:lnTo>
                <a:lnTo>
                  <a:pt x="142875" y="160734"/>
                </a:lnTo>
                <a:lnTo>
                  <a:pt x="142875" y="178594"/>
                </a:lnTo>
                <a:lnTo>
                  <a:pt x="142875" y="196453"/>
                </a:lnTo>
                <a:lnTo>
                  <a:pt x="142875" y="214313"/>
                </a:lnTo>
                <a:lnTo>
                  <a:pt x="151804" y="223242"/>
                </a:lnTo>
                <a:lnTo>
                  <a:pt x="160734" y="241102"/>
                </a:lnTo>
                <a:lnTo>
                  <a:pt x="160734" y="250031"/>
                </a:lnTo>
                <a:lnTo>
                  <a:pt x="169664" y="258961"/>
                </a:lnTo>
                <a:lnTo>
                  <a:pt x="178594" y="267891"/>
                </a:lnTo>
                <a:lnTo>
                  <a:pt x="187523" y="276820"/>
                </a:lnTo>
                <a:lnTo>
                  <a:pt x="196453" y="276820"/>
                </a:lnTo>
                <a:lnTo>
                  <a:pt x="205383" y="285750"/>
                </a:lnTo>
                <a:lnTo>
                  <a:pt x="223242" y="285750"/>
                </a:lnTo>
                <a:lnTo>
                  <a:pt x="232172" y="285750"/>
                </a:lnTo>
                <a:lnTo>
                  <a:pt x="241101" y="285750"/>
                </a:lnTo>
                <a:lnTo>
                  <a:pt x="250031" y="276820"/>
                </a:lnTo>
                <a:lnTo>
                  <a:pt x="267890" y="267891"/>
                </a:lnTo>
                <a:lnTo>
                  <a:pt x="267890" y="267891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9" name="Freeform 2078"/>
          <p:cNvSpPr/>
          <p:nvPr/>
        </p:nvSpPr>
        <p:spPr>
          <a:xfrm>
            <a:off x="1000125" y="3902273"/>
            <a:ext cx="562571" cy="464345"/>
          </a:xfrm>
          <a:custGeom>
            <a:avLst/>
            <a:gdLst/>
            <a:ahLst/>
            <a:cxnLst/>
            <a:rect l="0" t="0" r="0" b="0"/>
            <a:pathLst>
              <a:path w="562571" h="464345">
                <a:moveTo>
                  <a:pt x="44649" y="26789"/>
                </a:moveTo>
                <a:lnTo>
                  <a:pt x="35719" y="2678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44648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80367"/>
                </a:lnTo>
                <a:lnTo>
                  <a:pt x="26789" y="89297"/>
                </a:lnTo>
                <a:lnTo>
                  <a:pt x="35719" y="107156"/>
                </a:lnTo>
                <a:lnTo>
                  <a:pt x="35719" y="116086"/>
                </a:lnTo>
                <a:lnTo>
                  <a:pt x="35719" y="125016"/>
                </a:lnTo>
                <a:lnTo>
                  <a:pt x="44649" y="133945"/>
                </a:lnTo>
                <a:lnTo>
                  <a:pt x="44649" y="142875"/>
                </a:lnTo>
                <a:lnTo>
                  <a:pt x="53578" y="142875"/>
                </a:lnTo>
                <a:lnTo>
                  <a:pt x="62508" y="142875"/>
                </a:lnTo>
                <a:lnTo>
                  <a:pt x="62508" y="151805"/>
                </a:lnTo>
                <a:lnTo>
                  <a:pt x="71438" y="151805"/>
                </a:lnTo>
                <a:lnTo>
                  <a:pt x="80367" y="151805"/>
                </a:lnTo>
                <a:lnTo>
                  <a:pt x="89297" y="151805"/>
                </a:lnTo>
                <a:lnTo>
                  <a:pt x="98227" y="142875"/>
                </a:lnTo>
                <a:lnTo>
                  <a:pt x="107156" y="133945"/>
                </a:lnTo>
                <a:lnTo>
                  <a:pt x="116086" y="125016"/>
                </a:lnTo>
                <a:lnTo>
                  <a:pt x="116086" y="116086"/>
                </a:lnTo>
                <a:lnTo>
                  <a:pt x="125016" y="107156"/>
                </a:lnTo>
                <a:lnTo>
                  <a:pt x="133945" y="89297"/>
                </a:lnTo>
                <a:lnTo>
                  <a:pt x="142875" y="71438"/>
                </a:lnTo>
                <a:lnTo>
                  <a:pt x="142875" y="62508"/>
                </a:lnTo>
                <a:lnTo>
                  <a:pt x="151805" y="44648"/>
                </a:lnTo>
                <a:lnTo>
                  <a:pt x="151805" y="35719"/>
                </a:lnTo>
                <a:lnTo>
                  <a:pt x="151805" y="26789"/>
                </a:lnTo>
                <a:lnTo>
                  <a:pt x="160734" y="17859"/>
                </a:lnTo>
                <a:lnTo>
                  <a:pt x="160734" y="8930"/>
                </a:lnTo>
                <a:lnTo>
                  <a:pt x="160734" y="893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8930"/>
                </a:lnTo>
                <a:lnTo>
                  <a:pt x="160734" y="8930"/>
                </a:lnTo>
                <a:lnTo>
                  <a:pt x="160734" y="17859"/>
                </a:lnTo>
                <a:lnTo>
                  <a:pt x="160734" y="26789"/>
                </a:lnTo>
                <a:lnTo>
                  <a:pt x="160734" y="44648"/>
                </a:lnTo>
                <a:lnTo>
                  <a:pt x="160734" y="53578"/>
                </a:lnTo>
                <a:lnTo>
                  <a:pt x="169664" y="71438"/>
                </a:lnTo>
                <a:lnTo>
                  <a:pt x="169664" y="89297"/>
                </a:lnTo>
                <a:lnTo>
                  <a:pt x="169664" y="107156"/>
                </a:lnTo>
                <a:lnTo>
                  <a:pt x="169664" y="133945"/>
                </a:lnTo>
                <a:lnTo>
                  <a:pt x="178594" y="151805"/>
                </a:lnTo>
                <a:lnTo>
                  <a:pt x="178594" y="169664"/>
                </a:lnTo>
                <a:lnTo>
                  <a:pt x="178594" y="196453"/>
                </a:lnTo>
                <a:lnTo>
                  <a:pt x="187524" y="223242"/>
                </a:lnTo>
                <a:lnTo>
                  <a:pt x="187524" y="250031"/>
                </a:lnTo>
                <a:lnTo>
                  <a:pt x="196453" y="267891"/>
                </a:lnTo>
                <a:lnTo>
                  <a:pt x="196453" y="294680"/>
                </a:lnTo>
                <a:lnTo>
                  <a:pt x="196453" y="321469"/>
                </a:lnTo>
                <a:lnTo>
                  <a:pt x="196453" y="339328"/>
                </a:lnTo>
                <a:lnTo>
                  <a:pt x="187524" y="366117"/>
                </a:lnTo>
                <a:lnTo>
                  <a:pt x="187524" y="383977"/>
                </a:lnTo>
                <a:lnTo>
                  <a:pt x="178594" y="401836"/>
                </a:lnTo>
                <a:lnTo>
                  <a:pt x="169664" y="419695"/>
                </a:lnTo>
                <a:lnTo>
                  <a:pt x="160734" y="437555"/>
                </a:lnTo>
                <a:lnTo>
                  <a:pt x="151805" y="446484"/>
                </a:lnTo>
                <a:lnTo>
                  <a:pt x="133945" y="455414"/>
                </a:lnTo>
                <a:lnTo>
                  <a:pt x="125016" y="464344"/>
                </a:lnTo>
                <a:lnTo>
                  <a:pt x="107156" y="464344"/>
                </a:lnTo>
                <a:lnTo>
                  <a:pt x="89297" y="464344"/>
                </a:lnTo>
                <a:lnTo>
                  <a:pt x="80367" y="464344"/>
                </a:lnTo>
                <a:lnTo>
                  <a:pt x="62508" y="464344"/>
                </a:lnTo>
                <a:lnTo>
                  <a:pt x="44649" y="464344"/>
                </a:lnTo>
                <a:lnTo>
                  <a:pt x="35719" y="464344"/>
                </a:lnTo>
                <a:lnTo>
                  <a:pt x="26789" y="455414"/>
                </a:lnTo>
                <a:lnTo>
                  <a:pt x="17859" y="446484"/>
                </a:lnTo>
                <a:lnTo>
                  <a:pt x="8930" y="428625"/>
                </a:lnTo>
                <a:lnTo>
                  <a:pt x="0" y="419695"/>
                </a:lnTo>
                <a:lnTo>
                  <a:pt x="0" y="401836"/>
                </a:lnTo>
                <a:lnTo>
                  <a:pt x="0" y="383977"/>
                </a:lnTo>
                <a:lnTo>
                  <a:pt x="8930" y="366117"/>
                </a:lnTo>
                <a:lnTo>
                  <a:pt x="17859" y="348258"/>
                </a:lnTo>
                <a:lnTo>
                  <a:pt x="26789" y="330398"/>
                </a:lnTo>
                <a:lnTo>
                  <a:pt x="44649" y="312539"/>
                </a:lnTo>
                <a:lnTo>
                  <a:pt x="62508" y="285750"/>
                </a:lnTo>
                <a:lnTo>
                  <a:pt x="89297" y="276820"/>
                </a:lnTo>
                <a:lnTo>
                  <a:pt x="116086" y="250031"/>
                </a:lnTo>
                <a:lnTo>
                  <a:pt x="142875" y="241102"/>
                </a:lnTo>
                <a:lnTo>
                  <a:pt x="169664" y="223242"/>
                </a:lnTo>
                <a:lnTo>
                  <a:pt x="205383" y="205383"/>
                </a:lnTo>
                <a:lnTo>
                  <a:pt x="232172" y="187523"/>
                </a:lnTo>
                <a:lnTo>
                  <a:pt x="267891" y="178594"/>
                </a:lnTo>
                <a:lnTo>
                  <a:pt x="294680" y="160734"/>
                </a:lnTo>
                <a:lnTo>
                  <a:pt x="330398" y="151805"/>
                </a:lnTo>
                <a:lnTo>
                  <a:pt x="366117" y="142875"/>
                </a:lnTo>
                <a:lnTo>
                  <a:pt x="392906" y="125016"/>
                </a:lnTo>
                <a:lnTo>
                  <a:pt x="419695" y="116086"/>
                </a:lnTo>
                <a:lnTo>
                  <a:pt x="446484" y="116086"/>
                </a:lnTo>
                <a:lnTo>
                  <a:pt x="473273" y="107156"/>
                </a:lnTo>
                <a:lnTo>
                  <a:pt x="500063" y="98227"/>
                </a:lnTo>
                <a:lnTo>
                  <a:pt x="517922" y="89297"/>
                </a:lnTo>
                <a:lnTo>
                  <a:pt x="535781" y="80367"/>
                </a:lnTo>
                <a:lnTo>
                  <a:pt x="544711" y="80367"/>
                </a:lnTo>
                <a:lnTo>
                  <a:pt x="562570" y="71438"/>
                </a:lnTo>
                <a:lnTo>
                  <a:pt x="562570" y="71438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0" name="Freeform 2079"/>
          <p:cNvSpPr/>
          <p:nvPr/>
        </p:nvSpPr>
        <p:spPr>
          <a:xfrm>
            <a:off x="5563195" y="5125641"/>
            <a:ext cx="133947" cy="187524"/>
          </a:xfrm>
          <a:custGeom>
            <a:avLst/>
            <a:gdLst/>
            <a:ahLst/>
            <a:cxnLst/>
            <a:rect l="0" t="0" r="0" b="0"/>
            <a:pathLst>
              <a:path w="133947" h="187524">
                <a:moveTo>
                  <a:pt x="53578" y="26789"/>
                </a:moveTo>
                <a:lnTo>
                  <a:pt x="53578" y="2678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80368" y="0"/>
                </a:lnTo>
                <a:lnTo>
                  <a:pt x="89297" y="8929"/>
                </a:lnTo>
                <a:lnTo>
                  <a:pt x="89297" y="8929"/>
                </a:lnTo>
                <a:lnTo>
                  <a:pt x="98227" y="8929"/>
                </a:lnTo>
                <a:lnTo>
                  <a:pt x="107157" y="17859"/>
                </a:lnTo>
                <a:lnTo>
                  <a:pt x="116086" y="26789"/>
                </a:lnTo>
                <a:lnTo>
                  <a:pt x="116086" y="35718"/>
                </a:lnTo>
                <a:lnTo>
                  <a:pt x="125016" y="35718"/>
                </a:lnTo>
                <a:lnTo>
                  <a:pt x="125016" y="44648"/>
                </a:lnTo>
                <a:lnTo>
                  <a:pt x="125016" y="53578"/>
                </a:lnTo>
                <a:lnTo>
                  <a:pt x="133946" y="71437"/>
                </a:lnTo>
                <a:lnTo>
                  <a:pt x="133946" y="80367"/>
                </a:lnTo>
                <a:lnTo>
                  <a:pt x="133946" y="89297"/>
                </a:lnTo>
                <a:lnTo>
                  <a:pt x="133946" y="98226"/>
                </a:lnTo>
                <a:lnTo>
                  <a:pt x="133946" y="116086"/>
                </a:lnTo>
                <a:lnTo>
                  <a:pt x="125016" y="125015"/>
                </a:lnTo>
                <a:lnTo>
                  <a:pt x="125016" y="133945"/>
                </a:lnTo>
                <a:lnTo>
                  <a:pt x="116086" y="142875"/>
                </a:lnTo>
                <a:lnTo>
                  <a:pt x="107157" y="151804"/>
                </a:lnTo>
                <a:lnTo>
                  <a:pt x="107157" y="160734"/>
                </a:lnTo>
                <a:lnTo>
                  <a:pt x="98227" y="169664"/>
                </a:lnTo>
                <a:lnTo>
                  <a:pt x="89297" y="178593"/>
                </a:lnTo>
                <a:lnTo>
                  <a:pt x="80368" y="178593"/>
                </a:lnTo>
                <a:lnTo>
                  <a:pt x="71438" y="187523"/>
                </a:lnTo>
                <a:lnTo>
                  <a:pt x="62508" y="187523"/>
                </a:lnTo>
                <a:lnTo>
                  <a:pt x="53578" y="187523"/>
                </a:lnTo>
                <a:lnTo>
                  <a:pt x="44649" y="187523"/>
                </a:lnTo>
                <a:lnTo>
                  <a:pt x="35719" y="178593"/>
                </a:lnTo>
                <a:lnTo>
                  <a:pt x="26789" y="178593"/>
                </a:lnTo>
                <a:lnTo>
                  <a:pt x="17860" y="169664"/>
                </a:lnTo>
                <a:lnTo>
                  <a:pt x="8930" y="160734"/>
                </a:lnTo>
                <a:lnTo>
                  <a:pt x="8930" y="160734"/>
                </a:lnTo>
                <a:lnTo>
                  <a:pt x="0" y="151804"/>
                </a:lnTo>
                <a:lnTo>
                  <a:pt x="0" y="142875"/>
                </a:lnTo>
                <a:lnTo>
                  <a:pt x="0" y="133945"/>
                </a:lnTo>
                <a:lnTo>
                  <a:pt x="0" y="125015"/>
                </a:lnTo>
                <a:lnTo>
                  <a:pt x="0" y="116086"/>
                </a:lnTo>
                <a:lnTo>
                  <a:pt x="0" y="107156"/>
                </a:lnTo>
                <a:lnTo>
                  <a:pt x="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17860" y="98226"/>
                </a:lnTo>
                <a:lnTo>
                  <a:pt x="17860" y="98226"/>
                </a:lnTo>
                <a:lnTo>
                  <a:pt x="26789" y="98226"/>
                </a:lnTo>
                <a:lnTo>
                  <a:pt x="35719" y="98226"/>
                </a:lnTo>
                <a:lnTo>
                  <a:pt x="35719" y="98226"/>
                </a:lnTo>
                <a:lnTo>
                  <a:pt x="44649" y="107156"/>
                </a:lnTo>
                <a:lnTo>
                  <a:pt x="53578" y="116086"/>
                </a:lnTo>
                <a:lnTo>
                  <a:pt x="62508" y="116086"/>
                </a:lnTo>
                <a:lnTo>
                  <a:pt x="71438" y="125015"/>
                </a:lnTo>
                <a:lnTo>
                  <a:pt x="71438" y="133945"/>
                </a:lnTo>
                <a:lnTo>
                  <a:pt x="80368" y="133945"/>
                </a:lnTo>
                <a:lnTo>
                  <a:pt x="89297" y="142875"/>
                </a:lnTo>
                <a:lnTo>
                  <a:pt x="89297" y="151804"/>
                </a:lnTo>
                <a:lnTo>
                  <a:pt x="98227" y="160734"/>
                </a:lnTo>
                <a:lnTo>
                  <a:pt x="98227" y="160734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1" name="Freeform 2080"/>
          <p:cNvSpPr/>
          <p:nvPr/>
        </p:nvSpPr>
        <p:spPr>
          <a:xfrm>
            <a:off x="5509617" y="4982766"/>
            <a:ext cx="294681" cy="437555"/>
          </a:xfrm>
          <a:custGeom>
            <a:avLst/>
            <a:gdLst/>
            <a:ahLst/>
            <a:cxnLst/>
            <a:rect l="0" t="0" r="0" b="0"/>
            <a:pathLst>
              <a:path w="294681" h="437555">
                <a:moveTo>
                  <a:pt x="214313" y="53578"/>
                </a:moveTo>
                <a:lnTo>
                  <a:pt x="205383" y="44648"/>
                </a:lnTo>
                <a:lnTo>
                  <a:pt x="196453" y="35718"/>
                </a:lnTo>
                <a:lnTo>
                  <a:pt x="196453" y="35718"/>
                </a:lnTo>
                <a:lnTo>
                  <a:pt x="187524" y="26789"/>
                </a:lnTo>
                <a:lnTo>
                  <a:pt x="178594" y="35718"/>
                </a:lnTo>
                <a:lnTo>
                  <a:pt x="160735" y="35718"/>
                </a:lnTo>
                <a:lnTo>
                  <a:pt x="151805" y="44648"/>
                </a:lnTo>
                <a:lnTo>
                  <a:pt x="133946" y="53578"/>
                </a:lnTo>
                <a:lnTo>
                  <a:pt x="125016" y="71437"/>
                </a:lnTo>
                <a:lnTo>
                  <a:pt x="107156" y="80367"/>
                </a:lnTo>
                <a:lnTo>
                  <a:pt x="89297" y="107156"/>
                </a:lnTo>
                <a:lnTo>
                  <a:pt x="71438" y="125015"/>
                </a:lnTo>
                <a:lnTo>
                  <a:pt x="53578" y="151804"/>
                </a:lnTo>
                <a:lnTo>
                  <a:pt x="44649" y="178593"/>
                </a:lnTo>
                <a:lnTo>
                  <a:pt x="26789" y="205382"/>
                </a:lnTo>
                <a:lnTo>
                  <a:pt x="17860" y="232172"/>
                </a:lnTo>
                <a:lnTo>
                  <a:pt x="8930" y="258961"/>
                </a:lnTo>
                <a:lnTo>
                  <a:pt x="8930" y="276820"/>
                </a:lnTo>
                <a:lnTo>
                  <a:pt x="0" y="303609"/>
                </a:lnTo>
                <a:lnTo>
                  <a:pt x="0" y="330398"/>
                </a:lnTo>
                <a:lnTo>
                  <a:pt x="0" y="348257"/>
                </a:lnTo>
                <a:lnTo>
                  <a:pt x="8930" y="366117"/>
                </a:lnTo>
                <a:lnTo>
                  <a:pt x="17860" y="383976"/>
                </a:lnTo>
                <a:lnTo>
                  <a:pt x="26789" y="392906"/>
                </a:lnTo>
                <a:lnTo>
                  <a:pt x="35719" y="410765"/>
                </a:lnTo>
                <a:lnTo>
                  <a:pt x="53578" y="419695"/>
                </a:lnTo>
                <a:lnTo>
                  <a:pt x="71438" y="428625"/>
                </a:lnTo>
                <a:lnTo>
                  <a:pt x="89297" y="428625"/>
                </a:lnTo>
                <a:lnTo>
                  <a:pt x="107156" y="437554"/>
                </a:lnTo>
                <a:lnTo>
                  <a:pt x="125016" y="437554"/>
                </a:lnTo>
                <a:lnTo>
                  <a:pt x="142875" y="437554"/>
                </a:lnTo>
                <a:lnTo>
                  <a:pt x="160735" y="428625"/>
                </a:lnTo>
                <a:lnTo>
                  <a:pt x="178594" y="428625"/>
                </a:lnTo>
                <a:lnTo>
                  <a:pt x="187524" y="428625"/>
                </a:lnTo>
                <a:lnTo>
                  <a:pt x="205383" y="419695"/>
                </a:lnTo>
                <a:lnTo>
                  <a:pt x="223242" y="410765"/>
                </a:lnTo>
                <a:lnTo>
                  <a:pt x="232172" y="401836"/>
                </a:lnTo>
                <a:lnTo>
                  <a:pt x="250031" y="392906"/>
                </a:lnTo>
                <a:lnTo>
                  <a:pt x="258961" y="375047"/>
                </a:lnTo>
                <a:lnTo>
                  <a:pt x="267891" y="366117"/>
                </a:lnTo>
                <a:lnTo>
                  <a:pt x="276821" y="348257"/>
                </a:lnTo>
                <a:lnTo>
                  <a:pt x="285750" y="321468"/>
                </a:lnTo>
                <a:lnTo>
                  <a:pt x="285750" y="303609"/>
                </a:lnTo>
                <a:lnTo>
                  <a:pt x="294680" y="285750"/>
                </a:lnTo>
                <a:lnTo>
                  <a:pt x="294680" y="267890"/>
                </a:lnTo>
                <a:lnTo>
                  <a:pt x="294680" y="250031"/>
                </a:lnTo>
                <a:lnTo>
                  <a:pt x="294680" y="223242"/>
                </a:lnTo>
                <a:lnTo>
                  <a:pt x="294680" y="205382"/>
                </a:lnTo>
                <a:lnTo>
                  <a:pt x="294680" y="178593"/>
                </a:lnTo>
                <a:lnTo>
                  <a:pt x="294680" y="160734"/>
                </a:lnTo>
                <a:lnTo>
                  <a:pt x="294680" y="142875"/>
                </a:lnTo>
                <a:lnTo>
                  <a:pt x="285750" y="116086"/>
                </a:lnTo>
                <a:lnTo>
                  <a:pt x="285750" y="98226"/>
                </a:lnTo>
                <a:lnTo>
                  <a:pt x="276821" y="80367"/>
                </a:lnTo>
                <a:lnTo>
                  <a:pt x="267891" y="62507"/>
                </a:lnTo>
                <a:lnTo>
                  <a:pt x="258961" y="44648"/>
                </a:lnTo>
                <a:lnTo>
                  <a:pt x="250031" y="35718"/>
                </a:lnTo>
                <a:lnTo>
                  <a:pt x="241102" y="26789"/>
                </a:lnTo>
                <a:lnTo>
                  <a:pt x="232172" y="17859"/>
                </a:lnTo>
                <a:lnTo>
                  <a:pt x="214313" y="8929"/>
                </a:lnTo>
                <a:lnTo>
                  <a:pt x="205383" y="8929"/>
                </a:lnTo>
                <a:lnTo>
                  <a:pt x="187524" y="0"/>
                </a:lnTo>
                <a:lnTo>
                  <a:pt x="178594" y="8929"/>
                </a:lnTo>
                <a:lnTo>
                  <a:pt x="160735" y="8929"/>
                </a:lnTo>
                <a:lnTo>
                  <a:pt x="151805" y="8929"/>
                </a:lnTo>
                <a:lnTo>
                  <a:pt x="142875" y="17859"/>
                </a:lnTo>
                <a:lnTo>
                  <a:pt x="125016" y="26789"/>
                </a:lnTo>
                <a:lnTo>
                  <a:pt x="125016" y="2678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2" name="Freeform 2081"/>
          <p:cNvSpPr/>
          <p:nvPr/>
        </p:nvSpPr>
        <p:spPr>
          <a:xfrm>
            <a:off x="5572125" y="3473648"/>
            <a:ext cx="571501" cy="1973462"/>
          </a:xfrm>
          <a:custGeom>
            <a:avLst/>
            <a:gdLst/>
            <a:ahLst/>
            <a:cxnLst/>
            <a:rect l="0" t="0" r="0" b="0"/>
            <a:pathLst>
              <a:path w="571501" h="1973462">
                <a:moveTo>
                  <a:pt x="8930" y="1902024"/>
                </a:moveTo>
                <a:lnTo>
                  <a:pt x="0" y="1902024"/>
                </a:lnTo>
                <a:lnTo>
                  <a:pt x="0" y="1902024"/>
                </a:lnTo>
                <a:lnTo>
                  <a:pt x="0" y="1902024"/>
                </a:lnTo>
                <a:lnTo>
                  <a:pt x="0" y="1902024"/>
                </a:lnTo>
                <a:lnTo>
                  <a:pt x="0" y="1910954"/>
                </a:lnTo>
                <a:lnTo>
                  <a:pt x="0" y="1910954"/>
                </a:lnTo>
                <a:lnTo>
                  <a:pt x="0" y="1910954"/>
                </a:lnTo>
                <a:lnTo>
                  <a:pt x="0" y="1910954"/>
                </a:lnTo>
                <a:lnTo>
                  <a:pt x="8930" y="1910954"/>
                </a:lnTo>
                <a:lnTo>
                  <a:pt x="8930" y="1910954"/>
                </a:lnTo>
                <a:lnTo>
                  <a:pt x="8930" y="1910954"/>
                </a:lnTo>
                <a:lnTo>
                  <a:pt x="17859" y="1910954"/>
                </a:lnTo>
                <a:lnTo>
                  <a:pt x="17859" y="1910954"/>
                </a:lnTo>
                <a:lnTo>
                  <a:pt x="26789" y="1910954"/>
                </a:lnTo>
                <a:lnTo>
                  <a:pt x="35719" y="1919883"/>
                </a:lnTo>
                <a:lnTo>
                  <a:pt x="35719" y="1919883"/>
                </a:lnTo>
                <a:lnTo>
                  <a:pt x="44648" y="1919883"/>
                </a:lnTo>
                <a:lnTo>
                  <a:pt x="53578" y="1928813"/>
                </a:lnTo>
                <a:lnTo>
                  <a:pt x="53578" y="1928813"/>
                </a:lnTo>
                <a:lnTo>
                  <a:pt x="62508" y="1937743"/>
                </a:lnTo>
                <a:lnTo>
                  <a:pt x="71438" y="1937743"/>
                </a:lnTo>
                <a:lnTo>
                  <a:pt x="80367" y="1946672"/>
                </a:lnTo>
                <a:lnTo>
                  <a:pt x="89297" y="1946672"/>
                </a:lnTo>
                <a:lnTo>
                  <a:pt x="98227" y="1955602"/>
                </a:lnTo>
                <a:lnTo>
                  <a:pt x="107156" y="1955602"/>
                </a:lnTo>
                <a:lnTo>
                  <a:pt x="116086" y="1964532"/>
                </a:lnTo>
                <a:lnTo>
                  <a:pt x="125016" y="1964532"/>
                </a:lnTo>
                <a:lnTo>
                  <a:pt x="133945" y="1964532"/>
                </a:lnTo>
                <a:lnTo>
                  <a:pt x="142875" y="1964532"/>
                </a:lnTo>
                <a:lnTo>
                  <a:pt x="151805" y="1973461"/>
                </a:lnTo>
                <a:lnTo>
                  <a:pt x="169664" y="1973461"/>
                </a:lnTo>
                <a:lnTo>
                  <a:pt x="178594" y="1973461"/>
                </a:lnTo>
                <a:lnTo>
                  <a:pt x="187523" y="1973461"/>
                </a:lnTo>
                <a:lnTo>
                  <a:pt x="205383" y="1973461"/>
                </a:lnTo>
                <a:lnTo>
                  <a:pt x="214313" y="1973461"/>
                </a:lnTo>
                <a:lnTo>
                  <a:pt x="232172" y="1973461"/>
                </a:lnTo>
                <a:lnTo>
                  <a:pt x="241102" y="1973461"/>
                </a:lnTo>
                <a:lnTo>
                  <a:pt x="258961" y="1973461"/>
                </a:lnTo>
                <a:lnTo>
                  <a:pt x="267891" y="1964532"/>
                </a:lnTo>
                <a:lnTo>
                  <a:pt x="285750" y="1964532"/>
                </a:lnTo>
                <a:lnTo>
                  <a:pt x="294680" y="1964532"/>
                </a:lnTo>
                <a:lnTo>
                  <a:pt x="312539" y="1955602"/>
                </a:lnTo>
                <a:lnTo>
                  <a:pt x="321469" y="1946672"/>
                </a:lnTo>
                <a:lnTo>
                  <a:pt x="339328" y="1937743"/>
                </a:lnTo>
                <a:lnTo>
                  <a:pt x="348258" y="1937743"/>
                </a:lnTo>
                <a:lnTo>
                  <a:pt x="366117" y="1928813"/>
                </a:lnTo>
                <a:lnTo>
                  <a:pt x="375047" y="1919883"/>
                </a:lnTo>
                <a:lnTo>
                  <a:pt x="392906" y="1919883"/>
                </a:lnTo>
                <a:lnTo>
                  <a:pt x="401836" y="1910954"/>
                </a:lnTo>
                <a:lnTo>
                  <a:pt x="419695" y="1893094"/>
                </a:lnTo>
                <a:lnTo>
                  <a:pt x="428625" y="1884165"/>
                </a:lnTo>
                <a:lnTo>
                  <a:pt x="437555" y="1875235"/>
                </a:lnTo>
                <a:lnTo>
                  <a:pt x="446484" y="1866305"/>
                </a:lnTo>
                <a:lnTo>
                  <a:pt x="455414" y="1848446"/>
                </a:lnTo>
                <a:lnTo>
                  <a:pt x="473273" y="1839516"/>
                </a:lnTo>
                <a:lnTo>
                  <a:pt x="482203" y="1821657"/>
                </a:lnTo>
                <a:lnTo>
                  <a:pt x="491133" y="1812727"/>
                </a:lnTo>
                <a:lnTo>
                  <a:pt x="500063" y="1794868"/>
                </a:lnTo>
                <a:lnTo>
                  <a:pt x="508992" y="1777008"/>
                </a:lnTo>
                <a:lnTo>
                  <a:pt x="508992" y="1768079"/>
                </a:lnTo>
                <a:lnTo>
                  <a:pt x="517922" y="1750219"/>
                </a:lnTo>
                <a:lnTo>
                  <a:pt x="526852" y="1732360"/>
                </a:lnTo>
                <a:lnTo>
                  <a:pt x="526852" y="1714500"/>
                </a:lnTo>
                <a:lnTo>
                  <a:pt x="535781" y="1696641"/>
                </a:lnTo>
                <a:lnTo>
                  <a:pt x="544711" y="1678782"/>
                </a:lnTo>
                <a:lnTo>
                  <a:pt x="544711" y="1660922"/>
                </a:lnTo>
                <a:lnTo>
                  <a:pt x="544711" y="1643063"/>
                </a:lnTo>
                <a:lnTo>
                  <a:pt x="553641" y="1625204"/>
                </a:lnTo>
                <a:lnTo>
                  <a:pt x="553641" y="1607344"/>
                </a:lnTo>
                <a:lnTo>
                  <a:pt x="553641" y="1589485"/>
                </a:lnTo>
                <a:lnTo>
                  <a:pt x="562570" y="1571625"/>
                </a:lnTo>
                <a:lnTo>
                  <a:pt x="562570" y="1553766"/>
                </a:lnTo>
                <a:lnTo>
                  <a:pt x="562570" y="1535907"/>
                </a:lnTo>
                <a:lnTo>
                  <a:pt x="562570" y="1518047"/>
                </a:lnTo>
                <a:lnTo>
                  <a:pt x="562570" y="1500188"/>
                </a:lnTo>
                <a:lnTo>
                  <a:pt x="562570" y="1482329"/>
                </a:lnTo>
                <a:lnTo>
                  <a:pt x="562570" y="1464469"/>
                </a:lnTo>
                <a:lnTo>
                  <a:pt x="571500" y="1455540"/>
                </a:lnTo>
                <a:lnTo>
                  <a:pt x="571500" y="1437680"/>
                </a:lnTo>
                <a:lnTo>
                  <a:pt x="571500" y="1419821"/>
                </a:lnTo>
                <a:lnTo>
                  <a:pt x="571500" y="1401961"/>
                </a:lnTo>
                <a:lnTo>
                  <a:pt x="571500" y="1384102"/>
                </a:lnTo>
                <a:lnTo>
                  <a:pt x="571500" y="1366242"/>
                </a:lnTo>
                <a:lnTo>
                  <a:pt x="571500" y="1348383"/>
                </a:lnTo>
                <a:lnTo>
                  <a:pt x="571500" y="1330523"/>
                </a:lnTo>
                <a:lnTo>
                  <a:pt x="571500" y="1321594"/>
                </a:lnTo>
                <a:lnTo>
                  <a:pt x="571500" y="1303734"/>
                </a:lnTo>
                <a:lnTo>
                  <a:pt x="571500" y="1285875"/>
                </a:lnTo>
                <a:lnTo>
                  <a:pt x="571500" y="1276945"/>
                </a:lnTo>
                <a:lnTo>
                  <a:pt x="571500" y="1259086"/>
                </a:lnTo>
                <a:lnTo>
                  <a:pt x="571500" y="1241227"/>
                </a:lnTo>
                <a:lnTo>
                  <a:pt x="571500" y="1232297"/>
                </a:lnTo>
                <a:lnTo>
                  <a:pt x="571500" y="1214438"/>
                </a:lnTo>
                <a:lnTo>
                  <a:pt x="571500" y="1205508"/>
                </a:lnTo>
                <a:lnTo>
                  <a:pt x="571500" y="1187648"/>
                </a:lnTo>
                <a:lnTo>
                  <a:pt x="571500" y="1178719"/>
                </a:lnTo>
                <a:lnTo>
                  <a:pt x="571500" y="1160859"/>
                </a:lnTo>
                <a:lnTo>
                  <a:pt x="571500" y="1151930"/>
                </a:lnTo>
                <a:lnTo>
                  <a:pt x="571500" y="1143000"/>
                </a:lnTo>
                <a:lnTo>
                  <a:pt x="571500" y="1134070"/>
                </a:lnTo>
                <a:lnTo>
                  <a:pt x="571500" y="1125141"/>
                </a:lnTo>
                <a:lnTo>
                  <a:pt x="571500" y="1107281"/>
                </a:lnTo>
                <a:lnTo>
                  <a:pt x="571500" y="1098352"/>
                </a:lnTo>
                <a:lnTo>
                  <a:pt x="571500" y="1089422"/>
                </a:lnTo>
                <a:lnTo>
                  <a:pt x="571500" y="1071563"/>
                </a:lnTo>
                <a:lnTo>
                  <a:pt x="571500" y="1062633"/>
                </a:lnTo>
                <a:lnTo>
                  <a:pt x="562570" y="1053703"/>
                </a:lnTo>
                <a:lnTo>
                  <a:pt x="562570" y="1044773"/>
                </a:lnTo>
                <a:lnTo>
                  <a:pt x="562570" y="1035844"/>
                </a:lnTo>
                <a:lnTo>
                  <a:pt x="562570" y="1026914"/>
                </a:lnTo>
                <a:lnTo>
                  <a:pt x="562570" y="1017984"/>
                </a:lnTo>
                <a:lnTo>
                  <a:pt x="562570" y="1000125"/>
                </a:lnTo>
                <a:lnTo>
                  <a:pt x="562570" y="991195"/>
                </a:lnTo>
                <a:lnTo>
                  <a:pt x="562570" y="991195"/>
                </a:lnTo>
                <a:lnTo>
                  <a:pt x="553641" y="973336"/>
                </a:lnTo>
                <a:lnTo>
                  <a:pt x="553641" y="973336"/>
                </a:lnTo>
                <a:lnTo>
                  <a:pt x="553641" y="964406"/>
                </a:lnTo>
                <a:lnTo>
                  <a:pt x="553641" y="946547"/>
                </a:lnTo>
                <a:lnTo>
                  <a:pt x="553641" y="946547"/>
                </a:lnTo>
                <a:lnTo>
                  <a:pt x="553641" y="937617"/>
                </a:lnTo>
                <a:lnTo>
                  <a:pt x="544711" y="919758"/>
                </a:lnTo>
                <a:lnTo>
                  <a:pt x="544711" y="919758"/>
                </a:lnTo>
                <a:lnTo>
                  <a:pt x="544711" y="910828"/>
                </a:lnTo>
                <a:lnTo>
                  <a:pt x="544711" y="901898"/>
                </a:lnTo>
                <a:lnTo>
                  <a:pt x="544711" y="892969"/>
                </a:lnTo>
                <a:lnTo>
                  <a:pt x="544711" y="884039"/>
                </a:lnTo>
                <a:lnTo>
                  <a:pt x="535781" y="884039"/>
                </a:lnTo>
                <a:lnTo>
                  <a:pt x="535781" y="875109"/>
                </a:lnTo>
                <a:lnTo>
                  <a:pt x="535781" y="866180"/>
                </a:lnTo>
                <a:lnTo>
                  <a:pt x="535781" y="857250"/>
                </a:lnTo>
                <a:lnTo>
                  <a:pt x="526852" y="857250"/>
                </a:lnTo>
                <a:lnTo>
                  <a:pt x="526852" y="848320"/>
                </a:lnTo>
                <a:lnTo>
                  <a:pt x="526852" y="839391"/>
                </a:lnTo>
                <a:lnTo>
                  <a:pt x="526852" y="830461"/>
                </a:lnTo>
                <a:lnTo>
                  <a:pt x="526852" y="821531"/>
                </a:lnTo>
                <a:lnTo>
                  <a:pt x="526852" y="812602"/>
                </a:lnTo>
                <a:lnTo>
                  <a:pt x="526852" y="812602"/>
                </a:lnTo>
                <a:lnTo>
                  <a:pt x="526852" y="803672"/>
                </a:lnTo>
                <a:lnTo>
                  <a:pt x="517922" y="794742"/>
                </a:lnTo>
                <a:lnTo>
                  <a:pt x="517922" y="785813"/>
                </a:lnTo>
                <a:lnTo>
                  <a:pt x="517922" y="785813"/>
                </a:lnTo>
                <a:lnTo>
                  <a:pt x="517922" y="776883"/>
                </a:lnTo>
                <a:lnTo>
                  <a:pt x="517922" y="767953"/>
                </a:lnTo>
                <a:lnTo>
                  <a:pt x="517922" y="759023"/>
                </a:lnTo>
                <a:lnTo>
                  <a:pt x="517922" y="759023"/>
                </a:lnTo>
                <a:lnTo>
                  <a:pt x="508992" y="750094"/>
                </a:lnTo>
                <a:lnTo>
                  <a:pt x="508992" y="750094"/>
                </a:lnTo>
                <a:lnTo>
                  <a:pt x="508992" y="741164"/>
                </a:lnTo>
                <a:lnTo>
                  <a:pt x="508992" y="732234"/>
                </a:lnTo>
                <a:lnTo>
                  <a:pt x="508992" y="732234"/>
                </a:lnTo>
                <a:lnTo>
                  <a:pt x="508992" y="723305"/>
                </a:lnTo>
                <a:lnTo>
                  <a:pt x="500063" y="723305"/>
                </a:lnTo>
                <a:lnTo>
                  <a:pt x="500063" y="714375"/>
                </a:lnTo>
                <a:lnTo>
                  <a:pt x="500063" y="705445"/>
                </a:lnTo>
                <a:lnTo>
                  <a:pt x="500063" y="705445"/>
                </a:lnTo>
                <a:lnTo>
                  <a:pt x="500063" y="696516"/>
                </a:lnTo>
                <a:lnTo>
                  <a:pt x="491133" y="696516"/>
                </a:lnTo>
                <a:lnTo>
                  <a:pt x="491133" y="687586"/>
                </a:lnTo>
                <a:lnTo>
                  <a:pt x="491133" y="687586"/>
                </a:lnTo>
                <a:lnTo>
                  <a:pt x="491133" y="678656"/>
                </a:lnTo>
                <a:lnTo>
                  <a:pt x="482203" y="678656"/>
                </a:lnTo>
                <a:lnTo>
                  <a:pt x="482203" y="669727"/>
                </a:lnTo>
                <a:lnTo>
                  <a:pt x="482203" y="669727"/>
                </a:lnTo>
                <a:lnTo>
                  <a:pt x="482203" y="660797"/>
                </a:lnTo>
                <a:lnTo>
                  <a:pt x="473273" y="660797"/>
                </a:lnTo>
                <a:lnTo>
                  <a:pt x="473273" y="651867"/>
                </a:lnTo>
                <a:lnTo>
                  <a:pt x="473273" y="651867"/>
                </a:lnTo>
                <a:lnTo>
                  <a:pt x="473273" y="642938"/>
                </a:lnTo>
                <a:lnTo>
                  <a:pt x="464344" y="642938"/>
                </a:lnTo>
                <a:lnTo>
                  <a:pt x="464344" y="634008"/>
                </a:lnTo>
                <a:lnTo>
                  <a:pt x="464344" y="625078"/>
                </a:lnTo>
                <a:lnTo>
                  <a:pt x="464344" y="625078"/>
                </a:lnTo>
                <a:lnTo>
                  <a:pt x="455414" y="616148"/>
                </a:lnTo>
                <a:lnTo>
                  <a:pt x="455414" y="607219"/>
                </a:lnTo>
                <a:lnTo>
                  <a:pt x="455414" y="598289"/>
                </a:lnTo>
                <a:lnTo>
                  <a:pt x="446484" y="598289"/>
                </a:lnTo>
                <a:lnTo>
                  <a:pt x="446484" y="589359"/>
                </a:lnTo>
                <a:lnTo>
                  <a:pt x="437555" y="580430"/>
                </a:lnTo>
                <a:lnTo>
                  <a:pt x="437555" y="571500"/>
                </a:lnTo>
                <a:lnTo>
                  <a:pt x="437555" y="571500"/>
                </a:lnTo>
                <a:lnTo>
                  <a:pt x="437555" y="553641"/>
                </a:lnTo>
                <a:lnTo>
                  <a:pt x="428625" y="553641"/>
                </a:lnTo>
                <a:lnTo>
                  <a:pt x="428625" y="544711"/>
                </a:lnTo>
                <a:lnTo>
                  <a:pt x="419695" y="535781"/>
                </a:lnTo>
                <a:lnTo>
                  <a:pt x="419695" y="526852"/>
                </a:lnTo>
                <a:lnTo>
                  <a:pt x="410766" y="517922"/>
                </a:lnTo>
                <a:lnTo>
                  <a:pt x="410766" y="508992"/>
                </a:lnTo>
                <a:lnTo>
                  <a:pt x="410766" y="500063"/>
                </a:lnTo>
                <a:lnTo>
                  <a:pt x="401836" y="491133"/>
                </a:lnTo>
                <a:lnTo>
                  <a:pt x="401836" y="491133"/>
                </a:lnTo>
                <a:lnTo>
                  <a:pt x="401836" y="482203"/>
                </a:lnTo>
                <a:lnTo>
                  <a:pt x="392906" y="473273"/>
                </a:lnTo>
                <a:lnTo>
                  <a:pt x="392906" y="464344"/>
                </a:lnTo>
                <a:lnTo>
                  <a:pt x="383977" y="455414"/>
                </a:lnTo>
                <a:lnTo>
                  <a:pt x="383977" y="446484"/>
                </a:lnTo>
                <a:lnTo>
                  <a:pt x="383977" y="437555"/>
                </a:lnTo>
                <a:lnTo>
                  <a:pt x="375047" y="428625"/>
                </a:lnTo>
                <a:lnTo>
                  <a:pt x="375047" y="419695"/>
                </a:lnTo>
                <a:lnTo>
                  <a:pt x="375047" y="410766"/>
                </a:lnTo>
                <a:lnTo>
                  <a:pt x="366117" y="401836"/>
                </a:lnTo>
                <a:lnTo>
                  <a:pt x="366117" y="392906"/>
                </a:lnTo>
                <a:lnTo>
                  <a:pt x="357188" y="383977"/>
                </a:lnTo>
                <a:lnTo>
                  <a:pt x="357188" y="375047"/>
                </a:lnTo>
                <a:lnTo>
                  <a:pt x="357188" y="366117"/>
                </a:lnTo>
                <a:lnTo>
                  <a:pt x="348258" y="357188"/>
                </a:lnTo>
                <a:lnTo>
                  <a:pt x="348258" y="348258"/>
                </a:lnTo>
                <a:lnTo>
                  <a:pt x="339328" y="339328"/>
                </a:lnTo>
                <a:lnTo>
                  <a:pt x="339328" y="330398"/>
                </a:lnTo>
                <a:lnTo>
                  <a:pt x="339328" y="321469"/>
                </a:lnTo>
                <a:lnTo>
                  <a:pt x="330398" y="312539"/>
                </a:lnTo>
                <a:lnTo>
                  <a:pt x="330398" y="303609"/>
                </a:lnTo>
                <a:lnTo>
                  <a:pt x="330398" y="294680"/>
                </a:lnTo>
                <a:lnTo>
                  <a:pt x="321469" y="285750"/>
                </a:lnTo>
                <a:lnTo>
                  <a:pt x="321469" y="276820"/>
                </a:lnTo>
                <a:lnTo>
                  <a:pt x="312539" y="267891"/>
                </a:lnTo>
                <a:lnTo>
                  <a:pt x="312539" y="258961"/>
                </a:lnTo>
                <a:lnTo>
                  <a:pt x="312539" y="250031"/>
                </a:lnTo>
                <a:lnTo>
                  <a:pt x="303609" y="241102"/>
                </a:lnTo>
                <a:lnTo>
                  <a:pt x="303609" y="232172"/>
                </a:lnTo>
                <a:lnTo>
                  <a:pt x="294680" y="223242"/>
                </a:lnTo>
                <a:lnTo>
                  <a:pt x="294680" y="214313"/>
                </a:lnTo>
                <a:lnTo>
                  <a:pt x="294680" y="205383"/>
                </a:lnTo>
                <a:lnTo>
                  <a:pt x="285750" y="196453"/>
                </a:lnTo>
                <a:lnTo>
                  <a:pt x="285750" y="196453"/>
                </a:lnTo>
                <a:lnTo>
                  <a:pt x="276820" y="187523"/>
                </a:lnTo>
                <a:lnTo>
                  <a:pt x="276820" y="178594"/>
                </a:lnTo>
                <a:lnTo>
                  <a:pt x="276820" y="169664"/>
                </a:lnTo>
                <a:lnTo>
                  <a:pt x="267891" y="169664"/>
                </a:lnTo>
                <a:lnTo>
                  <a:pt x="267891" y="160734"/>
                </a:lnTo>
                <a:lnTo>
                  <a:pt x="258961" y="151805"/>
                </a:lnTo>
                <a:lnTo>
                  <a:pt x="258961" y="142875"/>
                </a:lnTo>
                <a:lnTo>
                  <a:pt x="258961" y="142875"/>
                </a:lnTo>
                <a:lnTo>
                  <a:pt x="250031" y="133945"/>
                </a:lnTo>
                <a:lnTo>
                  <a:pt x="250031" y="125016"/>
                </a:lnTo>
                <a:lnTo>
                  <a:pt x="250031" y="125016"/>
                </a:lnTo>
                <a:lnTo>
                  <a:pt x="250031" y="116086"/>
                </a:lnTo>
                <a:lnTo>
                  <a:pt x="241102" y="116086"/>
                </a:lnTo>
                <a:lnTo>
                  <a:pt x="241102" y="107156"/>
                </a:lnTo>
                <a:lnTo>
                  <a:pt x="241102" y="107156"/>
                </a:lnTo>
                <a:lnTo>
                  <a:pt x="232172" y="98227"/>
                </a:lnTo>
                <a:lnTo>
                  <a:pt x="232172" y="98227"/>
                </a:lnTo>
                <a:lnTo>
                  <a:pt x="232172" y="89297"/>
                </a:lnTo>
                <a:lnTo>
                  <a:pt x="232172" y="89297"/>
                </a:lnTo>
                <a:lnTo>
                  <a:pt x="223242" y="89297"/>
                </a:lnTo>
                <a:lnTo>
                  <a:pt x="223242" y="80367"/>
                </a:lnTo>
                <a:lnTo>
                  <a:pt x="223242" y="80367"/>
                </a:lnTo>
                <a:lnTo>
                  <a:pt x="223242" y="71438"/>
                </a:lnTo>
                <a:lnTo>
                  <a:pt x="214313" y="71438"/>
                </a:lnTo>
                <a:lnTo>
                  <a:pt x="214313" y="62508"/>
                </a:lnTo>
                <a:lnTo>
                  <a:pt x="214313" y="62508"/>
                </a:lnTo>
                <a:lnTo>
                  <a:pt x="205383" y="62508"/>
                </a:lnTo>
                <a:lnTo>
                  <a:pt x="205383" y="53578"/>
                </a:lnTo>
                <a:lnTo>
                  <a:pt x="205383" y="53578"/>
                </a:lnTo>
                <a:lnTo>
                  <a:pt x="196453" y="44648"/>
                </a:lnTo>
                <a:lnTo>
                  <a:pt x="196453" y="44648"/>
                </a:lnTo>
                <a:lnTo>
                  <a:pt x="196453" y="35719"/>
                </a:lnTo>
                <a:lnTo>
                  <a:pt x="196453" y="35719"/>
                </a:lnTo>
                <a:lnTo>
                  <a:pt x="187523" y="35719"/>
                </a:lnTo>
                <a:lnTo>
                  <a:pt x="187523" y="26789"/>
                </a:lnTo>
                <a:lnTo>
                  <a:pt x="187523" y="26789"/>
                </a:lnTo>
                <a:lnTo>
                  <a:pt x="187523" y="17859"/>
                </a:lnTo>
                <a:lnTo>
                  <a:pt x="187523" y="17859"/>
                </a:lnTo>
                <a:lnTo>
                  <a:pt x="187523" y="17859"/>
                </a:lnTo>
                <a:lnTo>
                  <a:pt x="187523" y="17859"/>
                </a:lnTo>
                <a:lnTo>
                  <a:pt x="187523" y="17859"/>
                </a:lnTo>
                <a:lnTo>
                  <a:pt x="187523" y="17859"/>
                </a:lnTo>
                <a:lnTo>
                  <a:pt x="187523" y="17859"/>
                </a:lnTo>
                <a:lnTo>
                  <a:pt x="187523" y="17859"/>
                </a:lnTo>
                <a:lnTo>
                  <a:pt x="187523" y="17859"/>
                </a:lnTo>
                <a:lnTo>
                  <a:pt x="187523" y="17859"/>
                </a:lnTo>
                <a:lnTo>
                  <a:pt x="187523" y="26789"/>
                </a:lnTo>
                <a:lnTo>
                  <a:pt x="187523" y="26789"/>
                </a:lnTo>
                <a:lnTo>
                  <a:pt x="187523" y="35719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62508"/>
                </a:lnTo>
                <a:lnTo>
                  <a:pt x="178594" y="71438"/>
                </a:lnTo>
                <a:lnTo>
                  <a:pt x="178594" y="80367"/>
                </a:lnTo>
                <a:lnTo>
                  <a:pt x="178594" y="89297"/>
                </a:lnTo>
                <a:lnTo>
                  <a:pt x="178594" y="98227"/>
                </a:lnTo>
                <a:lnTo>
                  <a:pt x="178594" y="107156"/>
                </a:lnTo>
                <a:lnTo>
                  <a:pt x="169664" y="125016"/>
                </a:lnTo>
                <a:lnTo>
                  <a:pt x="169664" y="133945"/>
                </a:lnTo>
                <a:lnTo>
                  <a:pt x="169664" y="142875"/>
                </a:lnTo>
                <a:lnTo>
                  <a:pt x="160734" y="151805"/>
                </a:lnTo>
                <a:lnTo>
                  <a:pt x="160734" y="160734"/>
                </a:lnTo>
                <a:lnTo>
                  <a:pt x="160734" y="178594"/>
                </a:lnTo>
                <a:lnTo>
                  <a:pt x="160734" y="187523"/>
                </a:lnTo>
                <a:lnTo>
                  <a:pt x="160734" y="196453"/>
                </a:lnTo>
                <a:lnTo>
                  <a:pt x="160734" y="205383"/>
                </a:lnTo>
                <a:lnTo>
                  <a:pt x="160734" y="214313"/>
                </a:lnTo>
                <a:lnTo>
                  <a:pt x="160734" y="223242"/>
                </a:lnTo>
                <a:lnTo>
                  <a:pt x="160734" y="223242"/>
                </a:lnTo>
                <a:lnTo>
                  <a:pt x="160734" y="232172"/>
                </a:lnTo>
                <a:lnTo>
                  <a:pt x="160734" y="232172"/>
                </a:lnTo>
                <a:lnTo>
                  <a:pt x="160734" y="241102"/>
                </a:lnTo>
                <a:lnTo>
                  <a:pt x="160734" y="241102"/>
                </a:lnTo>
                <a:lnTo>
                  <a:pt x="160734" y="250031"/>
                </a:lnTo>
                <a:lnTo>
                  <a:pt x="160734" y="250031"/>
                </a:lnTo>
                <a:lnTo>
                  <a:pt x="160734" y="250031"/>
                </a:lnTo>
                <a:lnTo>
                  <a:pt x="160734" y="250031"/>
                </a:lnTo>
                <a:lnTo>
                  <a:pt x="160734" y="250031"/>
                </a:lnTo>
                <a:lnTo>
                  <a:pt x="160734" y="250031"/>
                </a:lnTo>
                <a:lnTo>
                  <a:pt x="160734" y="250031"/>
                </a:lnTo>
                <a:lnTo>
                  <a:pt x="169664" y="241102"/>
                </a:lnTo>
                <a:lnTo>
                  <a:pt x="169664" y="241102"/>
                </a:lnTo>
                <a:lnTo>
                  <a:pt x="169664" y="232172"/>
                </a:lnTo>
                <a:lnTo>
                  <a:pt x="169664" y="223242"/>
                </a:lnTo>
                <a:lnTo>
                  <a:pt x="169664" y="223242"/>
                </a:lnTo>
                <a:lnTo>
                  <a:pt x="169664" y="214313"/>
                </a:lnTo>
                <a:lnTo>
                  <a:pt x="178594" y="205383"/>
                </a:lnTo>
                <a:lnTo>
                  <a:pt x="178594" y="196453"/>
                </a:lnTo>
                <a:lnTo>
                  <a:pt x="178594" y="187523"/>
                </a:lnTo>
                <a:lnTo>
                  <a:pt x="187523" y="178594"/>
                </a:lnTo>
                <a:lnTo>
                  <a:pt x="187523" y="169664"/>
                </a:lnTo>
                <a:lnTo>
                  <a:pt x="187523" y="160734"/>
                </a:lnTo>
                <a:lnTo>
                  <a:pt x="187523" y="151805"/>
                </a:lnTo>
                <a:lnTo>
                  <a:pt x="196453" y="133945"/>
                </a:lnTo>
                <a:lnTo>
                  <a:pt x="196453" y="125016"/>
                </a:lnTo>
                <a:lnTo>
                  <a:pt x="196453" y="116086"/>
                </a:lnTo>
                <a:lnTo>
                  <a:pt x="205383" y="107156"/>
                </a:lnTo>
                <a:lnTo>
                  <a:pt x="205383" y="98227"/>
                </a:lnTo>
                <a:lnTo>
                  <a:pt x="205383" y="89297"/>
                </a:lnTo>
                <a:lnTo>
                  <a:pt x="205383" y="71438"/>
                </a:lnTo>
                <a:lnTo>
                  <a:pt x="214313" y="62508"/>
                </a:lnTo>
                <a:lnTo>
                  <a:pt x="214313" y="53578"/>
                </a:lnTo>
                <a:lnTo>
                  <a:pt x="214313" y="44648"/>
                </a:lnTo>
                <a:lnTo>
                  <a:pt x="214313" y="35719"/>
                </a:lnTo>
                <a:lnTo>
                  <a:pt x="214313" y="35719"/>
                </a:lnTo>
                <a:lnTo>
                  <a:pt x="214313" y="26789"/>
                </a:lnTo>
                <a:lnTo>
                  <a:pt x="214313" y="17859"/>
                </a:lnTo>
                <a:lnTo>
                  <a:pt x="223242" y="8930"/>
                </a:lnTo>
                <a:lnTo>
                  <a:pt x="223242" y="8930"/>
                </a:lnTo>
                <a:lnTo>
                  <a:pt x="223242" y="8930"/>
                </a:lnTo>
                <a:lnTo>
                  <a:pt x="223242" y="8930"/>
                </a:lnTo>
                <a:lnTo>
                  <a:pt x="223242" y="893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8930"/>
                </a:lnTo>
                <a:lnTo>
                  <a:pt x="232172" y="8930"/>
                </a:lnTo>
                <a:lnTo>
                  <a:pt x="232172" y="8930"/>
                </a:lnTo>
                <a:lnTo>
                  <a:pt x="232172" y="8930"/>
                </a:lnTo>
                <a:lnTo>
                  <a:pt x="241102" y="17859"/>
                </a:lnTo>
                <a:lnTo>
                  <a:pt x="241102" y="17859"/>
                </a:lnTo>
                <a:lnTo>
                  <a:pt x="250031" y="26789"/>
                </a:lnTo>
                <a:lnTo>
                  <a:pt x="258961" y="35719"/>
                </a:lnTo>
                <a:lnTo>
                  <a:pt x="267891" y="44648"/>
                </a:lnTo>
                <a:lnTo>
                  <a:pt x="267891" y="53578"/>
                </a:lnTo>
                <a:lnTo>
                  <a:pt x="276820" y="62508"/>
                </a:lnTo>
                <a:lnTo>
                  <a:pt x="285750" y="71438"/>
                </a:lnTo>
                <a:lnTo>
                  <a:pt x="294680" y="71438"/>
                </a:lnTo>
                <a:lnTo>
                  <a:pt x="303609" y="89297"/>
                </a:lnTo>
                <a:lnTo>
                  <a:pt x="303609" y="98227"/>
                </a:lnTo>
                <a:lnTo>
                  <a:pt x="312539" y="107156"/>
                </a:lnTo>
                <a:lnTo>
                  <a:pt x="330398" y="116086"/>
                </a:lnTo>
                <a:lnTo>
                  <a:pt x="339328" y="125016"/>
                </a:lnTo>
                <a:lnTo>
                  <a:pt x="348258" y="133945"/>
                </a:lnTo>
                <a:lnTo>
                  <a:pt x="357188" y="151805"/>
                </a:lnTo>
                <a:lnTo>
                  <a:pt x="366117" y="160734"/>
                </a:lnTo>
                <a:lnTo>
                  <a:pt x="375047" y="169664"/>
                </a:lnTo>
                <a:lnTo>
                  <a:pt x="383977" y="187523"/>
                </a:lnTo>
                <a:lnTo>
                  <a:pt x="392906" y="196453"/>
                </a:lnTo>
                <a:lnTo>
                  <a:pt x="401836" y="205383"/>
                </a:lnTo>
                <a:lnTo>
                  <a:pt x="410766" y="214313"/>
                </a:lnTo>
                <a:lnTo>
                  <a:pt x="419695" y="223242"/>
                </a:lnTo>
                <a:lnTo>
                  <a:pt x="419695" y="232172"/>
                </a:lnTo>
                <a:lnTo>
                  <a:pt x="428625" y="241102"/>
                </a:lnTo>
                <a:lnTo>
                  <a:pt x="428625" y="250031"/>
                </a:lnTo>
                <a:lnTo>
                  <a:pt x="437555" y="258961"/>
                </a:lnTo>
                <a:lnTo>
                  <a:pt x="446484" y="267891"/>
                </a:lnTo>
                <a:lnTo>
                  <a:pt x="446484" y="267891"/>
                </a:lnTo>
                <a:lnTo>
                  <a:pt x="446484" y="276820"/>
                </a:lnTo>
                <a:lnTo>
                  <a:pt x="446484" y="285750"/>
                </a:lnTo>
                <a:lnTo>
                  <a:pt x="455414" y="285750"/>
                </a:lnTo>
                <a:lnTo>
                  <a:pt x="455414" y="294680"/>
                </a:lnTo>
                <a:lnTo>
                  <a:pt x="455414" y="303609"/>
                </a:lnTo>
                <a:lnTo>
                  <a:pt x="455414" y="30360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3" name="Freeform 2082"/>
          <p:cNvSpPr/>
          <p:nvPr/>
        </p:nvSpPr>
        <p:spPr>
          <a:xfrm>
            <a:off x="2857500" y="383977"/>
            <a:ext cx="160735" cy="258962"/>
          </a:xfrm>
          <a:custGeom>
            <a:avLst/>
            <a:gdLst/>
            <a:ahLst/>
            <a:cxnLst/>
            <a:rect l="0" t="0" r="0" b="0"/>
            <a:pathLst>
              <a:path w="160735" h="258962">
                <a:moveTo>
                  <a:pt x="35719" y="17859"/>
                </a:moveTo>
                <a:lnTo>
                  <a:pt x="35719" y="17859"/>
                </a:lnTo>
                <a:lnTo>
                  <a:pt x="35719" y="17859"/>
                </a:lnTo>
                <a:lnTo>
                  <a:pt x="44648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892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60734" y="26789"/>
                </a:lnTo>
                <a:lnTo>
                  <a:pt x="151805" y="35718"/>
                </a:lnTo>
                <a:lnTo>
                  <a:pt x="151805" y="44648"/>
                </a:lnTo>
                <a:lnTo>
                  <a:pt x="151805" y="53578"/>
                </a:lnTo>
                <a:lnTo>
                  <a:pt x="142875" y="71437"/>
                </a:lnTo>
                <a:lnTo>
                  <a:pt x="133945" y="80367"/>
                </a:lnTo>
                <a:lnTo>
                  <a:pt x="125016" y="89296"/>
                </a:lnTo>
                <a:lnTo>
                  <a:pt x="116086" y="98226"/>
                </a:lnTo>
                <a:lnTo>
                  <a:pt x="98227" y="107156"/>
                </a:lnTo>
                <a:lnTo>
                  <a:pt x="89297" y="116085"/>
                </a:lnTo>
                <a:lnTo>
                  <a:pt x="80367" y="125015"/>
                </a:lnTo>
                <a:lnTo>
                  <a:pt x="71438" y="133945"/>
                </a:lnTo>
                <a:lnTo>
                  <a:pt x="62508" y="142875"/>
                </a:lnTo>
                <a:lnTo>
                  <a:pt x="53578" y="142875"/>
                </a:lnTo>
                <a:lnTo>
                  <a:pt x="44648" y="151804"/>
                </a:lnTo>
                <a:lnTo>
                  <a:pt x="35719" y="151804"/>
                </a:lnTo>
                <a:lnTo>
                  <a:pt x="26789" y="151804"/>
                </a:lnTo>
                <a:lnTo>
                  <a:pt x="26789" y="151804"/>
                </a:lnTo>
                <a:lnTo>
                  <a:pt x="17859" y="151804"/>
                </a:lnTo>
                <a:lnTo>
                  <a:pt x="17859" y="151804"/>
                </a:lnTo>
                <a:lnTo>
                  <a:pt x="17859" y="151804"/>
                </a:lnTo>
                <a:lnTo>
                  <a:pt x="17859" y="151804"/>
                </a:lnTo>
                <a:lnTo>
                  <a:pt x="17859" y="151804"/>
                </a:lnTo>
                <a:lnTo>
                  <a:pt x="17859" y="142875"/>
                </a:lnTo>
                <a:lnTo>
                  <a:pt x="26789" y="142875"/>
                </a:lnTo>
                <a:lnTo>
                  <a:pt x="26789" y="133945"/>
                </a:lnTo>
                <a:lnTo>
                  <a:pt x="35719" y="125015"/>
                </a:lnTo>
                <a:lnTo>
                  <a:pt x="44648" y="125015"/>
                </a:lnTo>
                <a:lnTo>
                  <a:pt x="53578" y="125015"/>
                </a:lnTo>
                <a:lnTo>
                  <a:pt x="62508" y="125015"/>
                </a:lnTo>
                <a:lnTo>
                  <a:pt x="71438" y="125015"/>
                </a:lnTo>
                <a:lnTo>
                  <a:pt x="80367" y="125015"/>
                </a:lnTo>
                <a:lnTo>
                  <a:pt x="89297" y="125015"/>
                </a:lnTo>
                <a:lnTo>
                  <a:pt x="107156" y="125015"/>
                </a:lnTo>
                <a:lnTo>
                  <a:pt x="116086" y="125015"/>
                </a:lnTo>
                <a:lnTo>
                  <a:pt x="125016" y="133945"/>
                </a:lnTo>
                <a:lnTo>
                  <a:pt x="133945" y="133945"/>
                </a:lnTo>
                <a:lnTo>
                  <a:pt x="142875" y="142875"/>
                </a:lnTo>
                <a:lnTo>
                  <a:pt x="151805" y="151804"/>
                </a:lnTo>
                <a:lnTo>
                  <a:pt x="151805" y="151804"/>
                </a:lnTo>
                <a:lnTo>
                  <a:pt x="160734" y="160734"/>
                </a:lnTo>
                <a:lnTo>
                  <a:pt x="160734" y="169664"/>
                </a:lnTo>
                <a:lnTo>
                  <a:pt x="160734" y="178593"/>
                </a:lnTo>
                <a:lnTo>
                  <a:pt x="160734" y="178593"/>
                </a:lnTo>
                <a:lnTo>
                  <a:pt x="151805" y="187523"/>
                </a:lnTo>
                <a:lnTo>
                  <a:pt x="151805" y="196453"/>
                </a:lnTo>
                <a:lnTo>
                  <a:pt x="142875" y="205382"/>
                </a:lnTo>
                <a:lnTo>
                  <a:pt x="142875" y="214312"/>
                </a:lnTo>
                <a:lnTo>
                  <a:pt x="133945" y="223242"/>
                </a:lnTo>
                <a:lnTo>
                  <a:pt x="116086" y="232171"/>
                </a:lnTo>
                <a:lnTo>
                  <a:pt x="107156" y="232171"/>
                </a:lnTo>
                <a:lnTo>
                  <a:pt x="98227" y="241101"/>
                </a:lnTo>
                <a:lnTo>
                  <a:pt x="80367" y="241101"/>
                </a:lnTo>
                <a:lnTo>
                  <a:pt x="71438" y="250031"/>
                </a:lnTo>
                <a:lnTo>
                  <a:pt x="53578" y="250031"/>
                </a:lnTo>
                <a:lnTo>
                  <a:pt x="35719" y="250031"/>
                </a:lnTo>
                <a:lnTo>
                  <a:pt x="26789" y="258961"/>
                </a:lnTo>
                <a:lnTo>
                  <a:pt x="17859" y="25896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4" name="Freeform 2083"/>
          <p:cNvSpPr/>
          <p:nvPr/>
        </p:nvSpPr>
        <p:spPr>
          <a:xfrm>
            <a:off x="2741414" y="312539"/>
            <a:ext cx="419696" cy="437556"/>
          </a:xfrm>
          <a:custGeom>
            <a:avLst/>
            <a:gdLst/>
            <a:ahLst/>
            <a:cxnLst/>
            <a:rect l="0" t="0" r="0" b="0"/>
            <a:pathLst>
              <a:path w="419696" h="437556">
                <a:moveTo>
                  <a:pt x="241102" y="0"/>
                </a:moveTo>
                <a:lnTo>
                  <a:pt x="232172" y="8930"/>
                </a:lnTo>
                <a:lnTo>
                  <a:pt x="223242" y="8930"/>
                </a:lnTo>
                <a:lnTo>
                  <a:pt x="214313" y="17859"/>
                </a:lnTo>
                <a:lnTo>
                  <a:pt x="196453" y="26789"/>
                </a:lnTo>
                <a:lnTo>
                  <a:pt x="187524" y="35719"/>
                </a:lnTo>
                <a:lnTo>
                  <a:pt x="178594" y="53578"/>
                </a:lnTo>
                <a:lnTo>
                  <a:pt x="160734" y="62508"/>
                </a:lnTo>
                <a:lnTo>
                  <a:pt x="151805" y="71438"/>
                </a:lnTo>
                <a:lnTo>
                  <a:pt x="142875" y="80367"/>
                </a:lnTo>
                <a:lnTo>
                  <a:pt x="125016" y="89297"/>
                </a:lnTo>
                <a:lnTo>
                  <a:pt x="116086" y="107156"/>
                </a:lnTo>
                <a:lnTo>
                  <a:pt x="107156" y="116086"/>
                </a:lnTo>
                <a:lnTo>
                  <a:pt x="89297" y="133945"/>
                </a:lnTo>
                <a:lnTo>
                  <a:pt x="80367" y="142875"/>
                </a:lnTo>
                <a:lnTo>
                  <a:pt x="71438" y="160734"/>
                </a:lnTo>
                <a:lnTo>
                  <a:pt x="53578" y="178594"/>
                </a:lnTo>
                <a:lnTo>
                  <a:pt x="44649" y="196453"/>
                </a:lnTo>
                <a:lnTo>
                  <a:pt x="35719" y="214313"/>
                </a:lnTo>
                <a:lnTo>
                  <a:pt x="26789" y="232172"/>
                </a:lnTo>
                <a:lnTo>
                  <a:pt x="17859" y="250031"/>
                </a:lnTo>
                <a:lnTo>
                  <a:pt x="8930" y="267891"/>
                </a:lnTo>
                <a:lnTo>
                  <a:pt x="8930" y="285750"/>
                </a:lnTo>
                <a:lnTo>
                  <a:pt x="0" y="303609"/>
                </a:lnTo>
                <a:lnTo>
                  <a:pt x="0" y="321469"/>
                </a:lnTo>
                <a:lnTo>
                  <a:pt x="0" y="339328"/>
                </a:lnTo>
                <a:lnTo>
                  <a:pt x="0" y="357188"/>
                </a:lnTo>
                <a:lnTo>
                  <a:pt x="8930" y="375047"/>
                </a:lnTo>
                <a:lnTo>
                  <a:pt x="8930" y="383977"/>
                </a:lnTo>
                <a:lnTo>
                  <a:pt x="17859" y="401836"/>
                </a:lnTo>
                <a:lnTo>
                  <a:pt x="26789" y="410766"/>
                </a:lnTo>
                <a:lnTo>
                  <a:pt x="44649" y="419695"/>
                </a:lnTo>
                <a:lnTo>
                  <a:pt x="62508" y="428625"/>
                </a:lnTo>
                <a:lnTo>
                  <a:pt x="80367" y="437555"/>
                </a:lnTo>
                <a:lnTo>
                  <a:pt x="98227" y="437555"/>
                </a:lnTo>
                <a:lnTo>
                  <a:pt x="116086" y="437555"/>
                </a:lnTo>
                <a:lnTo>
                  <a:pt x="133945" y="437555"/>
                </a:lnTo>
                <a:lnTo>
                  <a:pt x="160734" y="428625"/>
                </a:lnTo>
                <a:lnTo>
                  <a:pt x="178594" y="428625"/>
                </a:lnTo>
                <a:lnTo>
                  <a:pt x="205383" y="419695"/>
                </a:lnTo>
                <a:lnTo>
                  <a:pt x="223242" y="401836"/>
                </a:lnTo>
                <a:lnTo>
                  <a:pt x="250031" y="392906"/>
                </a:lnTo>
                <a:lnTo>
                  <a:pt x="267891" y="375047"/>
                </a:lnTo>
                <a:lnTo>
                  <a:pt x="294680" y="357188"/>
                </a:lnTo>
                <a:lnTo>
                  <a:pt x="312539" y="339328"/>
                </a:lnTo>
                <a:lnTo>
                  <a:pt x="330399" y="321469"/>
                </a:lnTo>
                <a:lnTo>
                  <a:pt x="348258" y="294680"/>
                </a:lnTo>
                <a:lnTo>
                  <a:pt x="366117" y="276820"/>
                </a:lnTo>
                <a:lnTo>
                  <a:pt x="383977" y="250031"/>
                </a:lnTo>
                <a:lnTo>
                  <a:pt x="392906" y="241102"/>
                </a:lnTo>
                <a:lnTo>
                  <a:pt x="401836" y="214313"/>
                </a:lnTo>
                <a:lnTo>
                  <a:pt x="410766" y="196453"/>
                </a:lnTo>
                <a:lnTo>
                  <a:pt x="410766" y="178594"/>
                </a:lnTo>
                <a:lnTo>
                  <a:pt x="419695" y="160734"/>
                </a:lnTo>
                <a:lnTo>
                  <a:pt x="419695" y="133945"/>
                </a:lnTo>
                <a:lnTo>
                  <a:pt x="419695" y="116086"/>
                </a:lnTo>
                <a:lnTo>
                  <a:pt x="419695" y="98227"/>
                </a:lnTo>
                <a:lnTo>
                  <a:pt x="410766" y="89297"/>
                </a:lnTo>
                <a:lnTo>
                  <a:pt x="410766" y="62508"/>
                </a:lnTo>
                <a:lnTo>
                  <a:pt x="401836" y="53578"/>
                </a:lnTo>
                <a:lnTo>
                  <a:pt x="392906" y="44648"/>
                </a:lnTo>
                <a:lnTo>
                  <a:pt x="383977" y="26789"/>
                </a:lnTo>
                <a:lnTo>
                  <a:pt x="375047" y="17859"/>
                </a:lnTo>
                <a:lnTo>
                  <a:pt x="357188" y="17859"/>
                </a:lnTo>
                <a:lnTo>
                  <a:pt x="339328" y="8930"/>
                </a:lnTo>
                <a:lnTo>
                  <a:pt x="321469" y="8930"/>
                </a:lnTo>
                <a:lnTo>
                  <a:pt x="303609" y="0"/>
                </a:lnTo>
                <a:lnTo>
                  <a:pt x="276820" y="0"/>
                </a:lnTo>
                <a:lnTo>
                  <a:pt x="258961" y="0"/>
                </a:lnTo>
                <a:lnTo>
                  <a:pt x="232172" y="8930"/>
                </a:lnTo>
                <a:lnTo>
                  <a:pt x="214313" y="8930"/>
                </a:lnTo>
                <a:lnTo>
                  <a:pt x="187524" y="26789"/>
                </a:lnTo>
                <a:lnTo>
                  <a:pt x="160734" y="35719"/>
                </a:lnTo>
                <a:lnTo>
                  <a:pt x="142875" y="44648"/>
                </a:lnTo>
                <a:lnTo>
                  <a:pt x="116086" y="62508"/>
                </a:lnTo>
                <a:lnTo>
                  <a:pt x="98227" y="71438"/>
                </a:lnTo>
                <a:lnTo>
                  <a:pt x="80367" y="80367"/>
                </a:lnTo>
                <a:lnTo>
                  <a:pt x="71438" y="98227"/>
                </a:lnTo>
                <a:lnTo>
                  <a:pt x="53578" y="107156"/>
                </a:lnTo>
                <a:lnTo>
                  <a:pt x="44649" y="116086"/>
                </a:lnTo>
                <a:lnTo>
                  <a:pt x="44649" y="125016"/>
                </a:lnTo>
                <a:lnTo>
                  <a:pt x="35719" y="142875"/>
                </a:lnTo>
                <a:lnTo>
                  <a:pt x="35719" y="151805"/>
                </a:lnTo>
                <a:lnTo>
                  <a:pt x="35719" y="169664"/>
                </a:lnTo>
                <a:lnTo>
                  <a:pt x="35719" y="169664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5" name="Freeform 2084"/>
          <p:cNvSpPr/>
          <p:nvPr/>
        </p:nvSpPr>
        <p:spPr>
          <a:xfrm>
            <a:off x="3250406" y="312539"/>
            <a:ext cx="250033" cy="285751"/>
          </a:xfrm>
          <a:custGeom>
            <a:avLst/>
            <a:gdLst/>
            <a:ahLst/>
            <a:cxnLst/>
            <a:rect l="0" t="0" r="0" b="0"/>
            <a:pathLst>
              <a:path w="250033" h="285751">
                <a:moveTo>
                  <a:pt x="125016" y="17859"/>
                </a:moveTo>
                <a:lnTo>
                  <a:pt x="116086" y="17859"/>
                </a:lnTo>
                <a:lnTo>
                  <a:pt x="116086" y="8930"/>
                </a:lnTo>
                <a:lnTo>
                  <a:pt x="107157" y="8930"/>
                </a:lnTo>
                <a:lnTo>
                  <a:pt x="107157" y="8930"/>
                </a:lnTo>
                <a:lnTo>
                  <a:pt x="10715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17859"/>
                </a:lnTo>
                <a:lnTo>
                  <a:pt x="80367" y="26789"/>
                </a:lnTo>
                <a:lnTo>
                  <a:pt x="71438" y="35719"/>
                </a:lnTo>
                <a:lnTo>
                  <a:pt x="62508" y="53578"/>
                </a:lnTo>
                <a:lnTo>
                  <a:pt x="53578" y="62508"/>
                </a:lnTo>
                <a:lnTo>
                  <a:pt x="44649" y="80367"/>
                </a:lnTo>
                <a:lnTo>
                  <a:pt x="35719" y="98227"/>
                </a:lnTo>
                <a:lnTo>
                  <a:pt x="26789" y="116086"/>
                </a:lnTo>
                <a:lnTo>
                  <a:pt x="17860" y="133945"/>
                </a:lnTo>
                <a:lnTo>
                  <a:pt x="8930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8930" y="250031"/>
                </a:lnTo>
                <a:lnTo>
                  <a:pt x="8930" y="258961"/>
                </a:lnTo>
                <a:lnTo>
                  <a:pt x="17860" y="267891"/>
                </a:lnTo>
                <a:lnTo>
                  <a:pt x="26789" y="276820"/>
                </a:lnTo>
                <a:lnTo>
                  <a:pt x="35719" y="276820"/>
                </a:lnTo>
                <a:lnTo>
                  <a:pt x="53578" y="285750"/>
                </a:lnTo>
                <a:lnTo>
                  <a:pt x="62508" y="285750"/>
                </a:lnTo>
                <a:lnTo>
                  <a:pt x="80367" y="285750"/>
                </a:lnTo>
                <a:lnTo>
                  <a:pt x="98227" y="285750"/>
                </a:lnTo>
                <a:lnTo>
                  <a:pt x="107157" y="276820"/>
                </a:lnTo>
                <a:lnTo>
                  <a:pt x="125016" y="276820"/>
                </a:lnTo>
                <a:lnTo>
                  <a:pt x="142875" y="267891"/>
                </a:lnTo>
                <a:lnTo>
                  <a:pt x="160735" y="258961"/>
                </a:lnTo>
                <a:lnTo>
                  <a:pt x="178594" y="250031"/>
                </a:lnTo>
                <a:lnTo>
                  <a:pt x="187524" y="241102"/>
                </a:lnTo>
                <a:lnTo>
                  <a:pt x="205383" y="223242"/>
                </a:lnTo>
                <a:lnTo>
                  <a:pt x="214313" y="214313"/>
                </a:lnTo>
                <a:lnTo>
                  <a:pt x="223242" y="196453"/>
                </a:lnTo>
                <a:lnTo>
                  <a:pt x="232172" y="178594"/>
                </a:lnTo>
                <a:lnTo>
                  <a:pt x="241102" y="169664"/>
                </a:lnTo>
                <a:lnTo>
                  <a:pt x="241102" y="151805"/>
                </a:lnTo>
                <a:lnTo>
                  <a:pt x="250032" y="142875"/>
                </a:lnTo>
                <a:lnTo>
                  <a:pt x="250032" y="125016"/>
                </a:lnTo>
                <a:lnTo>
                  <a:pt x="241102" y="116086"/>
                </a:lnTo>
                <a:lnTo>
                  <a:pt x="241102" y="107156"/>
                </a:lnTo>
                <a:lnTo>
                  <a:pt x="241102" y="89297"/>
                </a:lnTo>
                <a:lnTo>
                  <a:pt x="232172" y="89297"/>
                </a:lnTo>
                <a:lnTo>
                  <a:pt x="232172" y="80367"/>
                </a:lnTo>
                <a:lnTo>
                  <a:pt x="223242" y="71438"/>
                </a:lnTo>
                <a:lnTo>
                  <a:pt x="214313" y="62508"/>
                </a:lnTo>
                <a:lnTo>
                  <a:pt x="205383" y="53578"/>
                </a:lnTo>
                <a:lnTo>
                  <a:pt x="196453" y="44648"/>
                </a:lnTo>
                <a:lnTo>
                  <a:pt x="187524" y="35719"/>
                </a:lnTo>
                <a:lnTo>
                  <a:pt x="178594" y="35719"/>
                </a:lnTo>
                <a:lnTo>
                  <a:pt x="178594" y="26789"/>
                </a:lnTo>
                <a:lnTo>
                  <a:pt x="169664" y="17859"/>
                </a:lnTo>
                <a:lnTo>
                  <a:pt x="169664" y="17859"/>
                </a:lnTo>
                <a:lnTo>
                  <a:pt x="160735" y="8930"/>
                </a:lnTo>
                <a:lnTo>
                  <a:pt x="160735" y="8930"/>
                </a:lnTo>
                <a:lnTo>
                  <a:pt x="160735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0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893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6" name="Freeform 2085"/>
          <p:cNvSpPr/>
          <p:nvPr/>
        </p:nvSpPr>
        <p:spPr>
          <a:xfrm>
            <a:off x="3527227" y="419695"/>
            <a:ext cx="151805" cy="232173"/>
          </a:xfrm>
          <a:custGeom>
            <a:avLst/>
            <a:gdLst/>
            <a:ahLst/>
            <a:cxnLst/>
            <a:rect l="0" t="0" r="0" b="0"/>
            <a:pathLst>
              <a:path w="151805" h="232173">
                <a:moveTo>
                  <a:pt x="17859" y="35719"/>
                </a:moveTo>
                <a:lnTo>
                  <a:pt x="17859" y="44649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107157"/>
                </a:lnTo>
                <a:lnTo>
                  <a:pt x="26789" y="116086"/>
                </a:lnTo>
                <a:lnTo>
                  <a:pt x="26789" y="133946"/>
                </a:lnTo>
                <a:lnTo>
                  <a:pt x="26789" y="151805"/>
                </a:lnTo>
                <a:lnTo>
                  <a:pt x="17859" y="169664"/>
                </a:lnTo>
                <a:lnTo>
                  <a:pt x="17859" y="178594"/>
                </a:lnTo>
                <a:lnTo>
                  <a:pt x="17859" y="196453"/>
                </a:lnTo>
                <a:lnTo>
                  <a:pt x="8929" y="205383"/>
                </a:lnTo>
                <a:lnTo>
                  <a:pt x="8929" y="214313"/>
                </a:lnTo>
                <a:lnTo>
                  <a:pt x="8929" y="223243"/>
                </a:lnTo>
                <a:lnTo>
                  <a:pt x="8929" y="223243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23243"/>
                </a:lnTo>
                <a:lnTo>
                  <a:pt x="0" y="214313"/>
                </a:lnTo>
                <a:lnTo>
                  <a:pt x="0" y="196453"/>
                </a:lnTo>
                <a:lnTo>
                  <a:pt x="8929" y="178594"/>
                </a:lnTo>
                <a:lnTo>
                  <a:pt x="8929" y="169664"/>
                </a:lnTo>
                <a:lnTo>
                  <a:pt x="8929" y="142875"/>
                </a:lnTo>
                <a:lnTo>
                  <a:pt x="8929" y="125016"/>
                </a:lnTo>
                <a:lnTo>
                  <a:pt x="8929" y="116086"/>
                </a:lnTo>
                <a:lnTo>
                  <a:pt x="8929" y="98227"/>
                </a:lnTo>
                <a:lnTo>
                  <a:pt x="8929" y="80367"/>
                </a:lnTo>
                <a:lnTo>
                  <a:pt x="8929" y="71438"/>
                </a:lnTo>
                <a:lnTo>
                  <a:pt x="8929" y="62508"/>
                </a:lnTo>
                <a:lnTo>
                  <a:pt x="17859" y="53578"/>
                </a:lnTo>
                <a:lnTo>
                  <a:pt x="17859" y="44649"/>
                </a:lnTo>
                <a:lnTo>
                  <a:pt x="17859" y="35719"/>
                </a:lnTo>
                <a:lnTo>
                  <a:pt x="26789" y="26789"/>
                </a:lnTo>
                <a:lnTo>
                  <a:pt x="35718" y="17860"/>
                </a:lnTo>
                <a:lnTo>
                  <a:pt x="44648" y="1786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0"/>
                </a:lnTo>
                <a:lnTo>
                  <a:pt x="89296" y="8930"/>
                </a:lnTo>
                <a:lnTo>
                  <a:pt x="107156" y="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17860"/>
                </a:lnTo>
                <a:lnTo>
                  <a:pt x="142875" y="26789"/>
                </a:lnTo>
                <a:lnTo>
                  <a:pt x="151804" y="35719"/>
                </a:lnTo>
                <a:lnTo>
                  <a:pt x="151804" y="44649"/>
                </a:lnTo>
                <a:lnTo>
                  <a:pt x="151804" y="53578"/>
                </a:lnTo>
                <a:lnTo>
                  <a:pt x="151804" y="62508"/>
                </a:lnTo>
                <a:lnTo>
                  <a:pt x="151804" y="71438"/>
                </a:lnTo>
                <a:lnTo>
                  <a:pt x="151804" y="80367"/>
                </a:lnTo>
                <a:lnTo>
                  <a:pt x="142875" y="89297"/>
                </a:lnTo>
                <a:lnTo>
                  <a:pt x="142875" y="98227"/>
                </a:lnTo>
                <a:lnTo>
                  <a:pt x="133945" y="107157"/>
                </a:lnTo>
                <a:lnTo>
                  <a:pt x="125015" y="116086"/>
                </a:lnTo>
                <a:lnTo>
                  <a:pt x="116086" y="125016"/>
                </a:lnTo>
                <a:lnTo>
                  <a:pt x="98226" y="133946"/>
                </a:lnTo>
                <a:lnTo>
                  <a:pt x="89296" y="142875"/>
                </a:lnTo>
                <a:lnTo>
                  <a:pt x="80367" y="142875"/>
                </a:lnTo>
                <a:lnTo>
                  <a:pt x="71437" y="142875"/>
                </a:lnTo>
                <a:lnTo>
                  <a:pt x="71437" y="142875"/>
                </a:lnTo>
                <a:lnTo>
                  <a:pt x="62507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7" name="Freeform 2086"/>
          <p:cNvSpPr/>
          <p:nvPr/>
        </p:nvSpPr>
        <p:spPr>
          <a:xfrm>
            <a:off x="3705820" y="437555"/>
            <a:ext cx="133947" cy="125016"/>
          </a:xfrm>
          <a:custGeom>
            <a:avLst/>
            <a:gdLst/>
            <a:ahLst/>
            <a:cxnLst/>
            <a:rect l="0" t="0" r="0" b="0"/>
            <a:pathLst>
              <a:path w="133947" h="125016">
                <a:moveTo>
                  <a:pt x="0" y="98226"/>
                </a:moveTo>
                <a:lnTo>
                  <a:pt x="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17860" y="98226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9" y="98226"/>
                </a:lnTo>
                <a:lnTo>
                  <a:pt x="53578" y="89297"/>
                </a:lnTo>
                <a:lnTo>
                  <a:pt x="62508" y="89297"/>
                </a:lnTo>
                <a:lnTo>
                  <a:pt x="71438" y="80367"/>
                </a:lnTo>
                <a:lnTo>
                  <a:pt x="80368" y="71437"/>
                </a:lnTo>
                <a:lnTo>
                  <a:pt x="89297" y="62507"/>
                </a:lnTo>
                <a:lnTo>
                  <a:pt x="89297" y="53578"/>
                </a:lnTo>
                <a:lnTo>
                  <a:pt x="98227" y="44648"/>
                </a:lnTo>
                <a:lnTo>
                  <a:pt x="98227" y="35718"/>
                </a:lnTo>
                <a:lnTo>
                  <a:pt x="107157" y="26789"/>
                </a:lnTo>
                <a:lnTo>
                  <a:pt x="107157" y="17859"/>
                </a:lnTo>
                <a:lnTo>
                  <a:pt x="107157" y="8929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62508" y="8929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9" y="35718"/>
                </a:lnTo>
                <a:lnTo>
                  <a:pt x="35719" y="44648"/>
                </a:lnTo>
                <a:lnTo>
                  <a:pt x="26789" y="53578"/>
                </a:lnTo>
                <a:lnTo>
                  <a:pt x="26789" y="62507"/>
                </a:lnTo>
                <a:lnTo>
                  <a:pt x="26789" y="71437"/>
                </a:lnTo>
                <a:lnTo>
                  <a:pt x="26789" y="89297"/>
                </a:lnTo>
                <a:lnTo>
                  <a:pt x="26789" y="98226"/>
                </a:lnTo>
                <a:lnTo>
                  <a:pt x="26789" y="98226"/>
                </a:lnTo>
                <a:lnTo>
                  <a:pt x="35719" y="107156"/>
                </a:lnTo>
                <a:lnTo>
                  <a:pt x="44649" y="116086"/>
                </a:lnTo>
                <a:lnTo>
                  <a:pt x="53578" y="116086"/>
                </a:lnTo>
                <a:lnTo>
                  <a:pt x="62508" y="125015"/>
                </a:lnTo>
                <a:lnTo>
                  <a:pt x="71438" y="125015"/>
                </a:lnTo>
                <a:lnTo>
                  <a:pt x="89297" y="125015"/>
                </a:lnTo>
                <a:lnTo>
                  <a:pt x="98227" y="125015"/>
                </a:lnTo>
                <a:lnTo>
                  <a:pt x="107157" y="125015"/>
                </a:lnTo>
                <a:lnTo>
                  <a:pt x="133946" y="116086"/>
                </a:lnTo>
                <a:lnTo>
                  <a:pt x="133946" y="11608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8" name="Freeform 2087"/>
          <p:cNvSpPr/>
          <p:nvPr/>
        </p:nvSpPr>
        <p:spPr>
          <a:xfrm>
            <a:off x="3884414" y="383977"/>
            <a:ext cx="169665" cy="187524"/>
          </a:xfrm>
          <a:custGeom>
            <a:avLst/>
            <a:gdLst/>
            <a:ahLst/>
            <a:cxnLst/>
            <a:rect l="0" t="0" r="0" b="0"/>
            <a:pathLst>
              <a:path w="169665" h="187524">
                <a:moveTo>
                  <a:pt x="8930" y="71437"/>
                </a:moveTo>
                <a:lnTo>
                  <a:pt x="893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5"/>
                </a:lnTo>
                <a:lnTo>
                  <a:pt x="0" y="125015"/>
                </a:lnTo>
                <a:lnTo>
                  <a:pt x="0" y="133945"/>
                </a:lnTo>
                <a:lnTo>
                  <a:pt x="0" y="151804"/>
                </a:lnTo>
                <a:lnTo>
                  <a:pt x="0" y="151804"/>
                </a:lnTo>
                <a:lnTo>
                  <a:pt x="0" y="160734"/>
                </a:lnTo>
                <a:lnTo>
                  <a:pt x="0" y="169664"/>
                </a:lnTo>
                <a:lnTo>
                  <a:pt x="8930" y="169664"/>
                </a:lnTo>
                <a:lnTo>
                  <a:pt x="8930" y="178593"/>
                </a:lnTo>
                <a:lnTo>
                  <a:pt x="8930" y="178593"/>
                </a:lnTo>
                <a:lnTo>
                  <a:pt x="8930" y="187523"/>
                </a:lnTo>
                <a:lnTo>
                  <a:pt x="17859" y="187523"/>
                </a:lnTo>
                <a:lnTo>
                  <a:pt x="17859" y="187523"/>
                </a:lnTo>
                <a:lnTo>
                  <a:pt x="17859" y="178593"/>
                </a:lnTo>
                <a:lnTo>
                  <a:pt x="17859" y="178593"/>
                </a:lnTo>
                <a:lnTo>
                  <a:pt x="17859" y="169664"/>
                </a:lnTo>
                <a:lnTo>
                  <a:pt x="17859" y="160734"/>
                </a:lnTo>
                <a:lnTo>
                  <a:pt x="26789" y="151804"/>
                </a:lnTo>
                <a:lnTo>
                  <a:pt x="26789" y="142875"/>
                </a:lnTo>
                <a:lnTo>
                  <a:pt x="26789" y="125015"/>
                </a:lnTo>
                <a:lnTo>
                  <a:pt x="35719" y="116085"/>
                </a:lnTo>
                <a:lnTo>
                  <a:pt x="35719" y="98226"/>
                </a:lnTo>
                <a:lnTo>
                  <a:pt x="35719" y="89296"/>
                </a:lnTo>
                <a:lnTo>
                  <a:pt x="44649" y="80367"/>
                </a:lnTo>
                <a:lnTo>
                  <a:pt x="44649" y="71437"/>
                </a:lnTo>
                <a:lnTo>
                  <a:pt x="53578" y="62507"/>
                </a:lnTo>
                <a:lnTo>
                  <a:pt x="62508" y="53578"/>
                </a:lnTo>
                <a:lnTo>
                  <a:pt x="71438" y="44648"/>
                </a:lnTo>
                <a:lnTo>
                  <a:pt x="71438" y="44648"/>
                </a:lnTo>
                <a:lnTo>
                  <a:pt x="89297" y="35718"/>
                </a:lnTo>
                <a:lnTo>
                  <a:pt x="98227" y="26789"/>
                </a:lnTo>
                <a:lnTo>
                  <a:pt x="107156" y="17859"/>
                </a:lnTo>
                <a:lnTo>
                  <a:pt x="116086" y="8929"/>
                </a:lnTo>
                <a:lnTo>
                  <a:pt x="125016" y="8929"/>
                </a:lnTo>
                <a:lnTo>
                  <a:pt x="133945" y="0"/>
                </a:lnTo>
                <a:lnTo>
                  <a:pt x="142875" y="0"/>
                </a:lnTo>
                <a:lnTo>
                  <a:pt x="151805" y="0"/>
                </a:lnTo>
                <a:lnTo>
                  <a:pt x="160734" y="0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9" name="Freeform 2088"/>
          <p:cNvSpPr/>
          <p:nvPr/>
        </p:nvSpPr>
        <p:spPr>
          <a:xfrm>
            <a:off x="3991570" y="419695"/>
            <a:ext cx="196454" cy="133947"/>
          </a:xfrm>
          <a:custGeom>
            <a:avLst/>
            <a:gdLst/>
            <a:ahLst/>
            <a:cxnLst/>
            <a:rect l="0" t="0" r="0" b="0"/>
            <a:pathLst>
              <a:path w="196454" h="133947">
                <a:moveTo>
                  <a:pt x="107157" y="8930"/>
                </a:moveTo>
                <a:lnTo>
                  <a:pt x="98227" y="0"/>
                </a:lnTo>
                <a:lnTo>
                  <a:pt x="89297" y="8930"/>
                </a:lnTo>
                <a:lnTo>
                  <a:pt x="80368" y="8930"/>
                </a:lnTo>
                <a:lnTo>
                  <a:pt x="71438" y="26789"/>
                </a:lnTo>
                <a:lnTo>
                  <a:pt x="62508" y="26789"/>
                </a:lnTo>
                <a:lnTo>
                  <a:pt x="53578" y="44649"/>
                </a:lnTo>
                <a:lnTo>
                  <a:pt x="44649" y="53578"/>
                </a:lnTo>
                <a:lnTo>
                  <a:pt x="35719" y="71438"/>
                </a:lnTo>
                <a:lnTo>
                  <a:pt x="26789" y="80367"/>
                </a:lnTo>
                <a:lnTo>
                  <a:pt x="17860" y="89297"/>
                </a:lnTo>
                <a:lnTo>
                  <a:pt x="8930" y="98227"/>
                </a:lnTo>
                <a:lnTo>
                  <a:pt x="893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25016"/>
                </a:lnTo>
                <a:lnTo>
                  <a:pt x="8930" y="133946"/>
                </a:lnTo>
                <a:lnTo>
                  <a:pt x="17860" y="133946"/>
                </a:lnTo>
                <a:lnTo>
                  <a:pt x="26789" y="133946"/>
                </a:lnTo>
                <a:lnTo>
                  <a:pt x="35719" y="133946"/>
                </a:lnTo>
                <a:lnTo>
                  <a:pt x="44649" y="125016"/>
                </a:lnTo>
                <a:lnTo>
                  <a:pt x="53578" y="116086"/>
                </a:lnTo>
                <a:lnTo>
                  <a:pt x="62508" y="116086"/>
                </a:lnTo>
                <a:lnTo>
                  <a:pt x="71438" y="107157"/>
                </a:lnTo>
                <a:lnTo>
                  <a:pt x="80368" y="89297"/>
                </a:lnTo>
                <a:lnTo>
                  <a:pt x="89297" y="80367"/>
                </a:lnTo>
                <a:lnTo>
                  <a:pt x="98227" y="62508"/>
                </a:lnTo>
                <a:lnTo>
                  <a:pt x="107157" y="53578"/>
                </a:lnTo>
                <a:lnTo>
                  <a:pt x="107157" y="35719"/>
                </a:lnTo>
                <a:lnTo>
                  <a:pt x="107157" y="3571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16086" y="17860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16086" y="35719"/>
                </a:lnTo>
                <a:lnTo>
                  <a:pt x="116086" y="53578"/>
                </a:lnTo>
                <a:lnTo>
                  <a:pt x="107157" y="62508"/>
                </a:lnTo>
                <a:lnTo>
                  <a:pt x="107157" y="71438"/>
                </a:lnTo>
                <a:lnTo>
                  <a:pt x="107157" y="80367"/>
                </a:lnTo>
                <a:lnTo>
                  <a:pt x="107157" y="89297"/>
                </a:lnTo>
                <a:lnTo>
                  <a:pt x="107157" y="98227"/>
                </a:lnTo>
                <a:lnTo>
                  <a:pt x="116086" y="107157"/>
                </a:lnTo>
                <a:lnTo>
                  <a:pt x="116086" y="116086"/>
                </a:lnTo>
                <a:lnTo>
                  <a:pt x="125016" y="116086"/>
                </a:lnTo>
                <a:lnTo>
                  <a:pt x="125016" y="125016"/>
                </a:lnTo>
                <a:lnTo>
                  <a:pt x="133946" y="125016"/>
                </a:lnTo>
                <a:lnTo>
                  <a:pt x="142875" y="125016"/>
                </a:lnTo>
                <a:lnTo>
                  <a:pt x="151805" y="125016"/>
                </a:lnTo>
                <a:lnTo>
                  <a:pt x="160735" y="125016"/>
                </a:lnTo>
                <a:lnTo>
                  <a:pt x="169664" y="125016"/>
                </a:lnTo>
                <a:lnTo>
                  <a:pt x="178594" y="116086"/>
                </a:lnTo>
                <a:lnTo>
                  <a:pt x="196453" y="116086"/>
                </a:lnTo>
                <a:lnTo>
                  <a:pt x="196453" y="11608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0" name="Freeform 2089"/>
          <p:cNvSpPr/>
          <p:nvPr/>
        </p:nvSpPr>
        <p:spPr>
          <a:xfrm>
            <a:off x="4250531" y="294680"/>
            <a:ext cx="26790" cy="241102"/>
          </a:xfrm>
          <a:custGeom>
            <a:avLst/>
            <a:gdLst/>
            <a:ahLst/>
            <a:cxnLst/>
            <a:rect l="0" t="0" r="0" b="0"/>
            <a:pathLst>
              <a:path w="26790" h="241102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87523"/>
                </a:lnTo>
                <a:lnTo>
                  <a:pt x="17860" y="196453"/>
                </a:lnTo>
                <a:lnTo>
                  <a:pt x="17860" y="205382"/>
                </a:lnTo>
                <a:lnTo>
                  <a:pt x="17860" y="214312"/>
                </a:lnTo>
                <a:lnTo>
                  <a:pt x="26789" y="214312"/>
                </a:lnTo>
                <a:lnTo>
                  <a:pt x="26789" y="223242"/>
                </a:lnTo>
                <a:lnTo>
                  <a:pt x="26789" y="232172"/>
                </a:lnTo>
                <a:lnTo>
                  <a:pt x="26789" y="241101"/>
                </a:lnTo>
                <a:lnTo>
                  <a:pt x="26789" y="241101"/>
                </a:lnTo>
                <a:lnTo>
                  <a:pt x="26789" y="241101"/>
                </a:lnTo>
                <a:lnTo>
                  <a:pt x="26789" y="241101"/>
                </a:lnTo>
                <a:lnTo>
                  <a:pt x="26789" y="241101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1" name="Freeform 2090"/>
          <p:cNvSpPr/>
          <p:nvPr/>
        </p:nvSpPr>
        <p:spPr>
          <a:xfrm>
            <a:off x="4179094" y="392906"/>
            <a:ext cx="214313" cy="160736"/>
          </a:xfrm>
          <a:custGeom>
            <a:avLst/>
            <a:gdLst/>
            <a:ahLst/>
            <a:cxnLst/>
            <a:rect l="0" t="0" r="0" b="0"/>
            <a:pathLst>
              <a:path w="214313" h="160736">
                <a:moveTo>
                  <a:pt x="0" y="7143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29" y="62508"/>
                </a:lnTo>
                <a:lnTo>
                  <a:pt x="17859" y="62508"/>
                </a:lnTo>
                <a:lnTo>
                  <a:pt x="26789" y="62508"/>
                </a:lnTo>
                <a:lnTo>
                  <a:pt x="44648" y="53578"/>
                </a:lnTo>
                <a:lnTo>
                  <a:pt x="53578" y="53578"/>
                </a:lnTo>
                <a:lnTo>
                  <a:pt x="71437" y="44649"/>
                </a:lnTo>
                <a:lnTo>
                  <a:pt x="89297" y="44649"/>
                </a:lnTo>
                <a:lnTo>
                  <a:pt x="107156" y="35719"/>
                </a:lnTo>
                <a:lnTo>
                  <a:pt x="125015" y="35719"/>
                </a:lnTo>
                <a:lnTo>
                  <a:pt x="133945" y="26789"/>
                </a:lnTo>
                <a:lnTo>
                  <a:pt x="151804" y="26789"/>
                </a:lnTo>
                <a:lnTo>
                  <a:pt x="160734" y="17860"/>
                </a:lnTo>
                <a:lnTo>
                  <a:pt x="178594" y="8930"/>
                </a:lnTo>
                <a:lnTo>
                  <a:pt x="187523" y="8930"/>
                </a:lnTo>
                <a:lnTo>
                  <a:pt x="196453" y="893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8930"/>
                </a:lnTo>
                <a:lnTo>
                  <a:pt x="214312" y="8930"/>
                </a:lnTo>
                <a:lnTo>
                  <a:pt x="214312" y="17860"/>
                </a:lnTo>
                <a:lnTo>
                  <a:pt x="214312" y="26789"/>
                </a:lnTo>
                <a:lnTo>
                  <a:pt x="214312" y="35719"/>
                </a:lnTo>
                <a:lnTo>
                  <a:pt x="214312" y="53578"/>
                </a:lnTo>
                <a:lnTo>
                  <a:pt x="214312" y="62508"/>
                </a:lnTo>
                <a:lnTo>
                  <a:pt x="205383" y="71438"/>
                </a:lnTo>
                <a:lnTo>
                  <a:pt x="205383" y="89297"/>
                </a:lnTo>
                <a:lnTo>
                  <a:pt x="205383" y="98227"/>
                </a:lnTo>
                <a:lnTo>
                  <a:pt x="205383" y="107156"/>
                </a:lnTo>
                <a:lnTo>
                  <a:pt x="196453" y="116086"/>
                </a:lnTo>
                <a:lnTo>
                  <a:pt x="196453" y="133946"/>
                </a:lnTo>
                <a:lnTo>
                  <a:pt x="196453" y="133946"/>
                </a:lnTo>
                <a:lnTo>
                  <a:pt x="196453" y="142875"/>
                </a:lnTo>
                <a:lnTo>
                  <a:pt x="196453" y="151805"/>
                </a:lnTo>
                <a:lnTo>
                  <a:pt x="196453" y="151805"/>
                </a:lnTo>
                <a:lnTo>
                  <a:pt x="205383" y="160735"/>
                </a:lnTo>
                <a:lnTo>
                  <a:pt x="205383" y="160735"/>
                </a:lnTo>
                <a:lnTo>
                  <a:pt x="214312" y="160735"/>
                </a:lnTo>
                <a:lnTo>
                  <a:pt x="214312" y="16073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2" name="Freeform 2091"/>
          <p:cNvSpPr/>
          <p:nvPr/>
        </p:nvSpPr>
        <p:spPr>
          <a:xfrm>
            <a:off x="4411266" y="339328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3" name="Freeform 2092"/>
          <p:cNvSpPr/>
          <p:nvPr/>
        </p:nvSpPr>
        <p:spPr>
          <a:xfrm>
            <a:off x="4455914" y="375047"/>
            <a:ext cx="366118" cy="223243"/>
          </a:xfrm>
          <a:custGeom>
            <a:avLst/>
            <a:gdLst/>
            <a:ahLst/>
            <a:cxnLst/>
            <a:rect l="0" t="0" r="0" b="0"/>
            <a:pathLst>
              <a:path w="366118" h="223243">
                <a:moveTo>
                  <a:pt x="44649" y="17859"/>
                </a:moveTo>
                <a:lnTo>
                  <a:pt x="44649" y="26789"/>
                </a:lnTo>
                <a:lnTo>
                  <a:pt x="44649" y="35719"/>
                </a:lnTo>
                <a:lnTo>
                  <a:pt x="35719" y="53578"/>
                </a:lnTo>
                <a:lnTo>
                  <a:pt x="26789" y="62508"/>
                </a:lnTo>
                <a:lnTo>
                  <a:pt x="26789" y="80367"/>
                </a:lnTo>
                <a:lnTo>
                  <a:pt x="17859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8930" y="142875"/>
                </a:lnTo>
                <a:lnTo>
                  <a:pt x="8930" y="151805"/>
                </a:lnTo>
                <a:lnTo>
                  <a:pt x="17859" y="151805"/>
                </a:lnTo>
                <a:lnTo>
                  <a:pt x="26789" y="151805"/>
                </a:lnTo>
                <a:lnTo>
                  <a:pt x="44649" y="151805"/>
                </a:lnTo>
                <a:lnTo>
                  <a:pt x="53578" y="151805"/>
                </a:lnTo>
                <a:lnTo>
                  <a:pt x="62508" y="151805"/>
                </a:lnTo>
                <a:lnTo>
                  <a:pt x="80367" y="142875"/>
                </a:lnTo>
                <a:lnTo>
                  <a:pt x="89297" y="133945"/>
                </a:lnTo>
                <a:lnTo>
                  <a:pt x="98227" y="125015"/>
                </a:lnTo>
                <a:lnTo>
                  <a:pt x="107156" y="116086"/>
                </a:lnTo>
                <a:lnTo>
                  <a:pt x="116086" y="98226"/>
                </a:lnTo>
                <a:lnTo>
                  <a:pt x="116086" y="89297"/>
                </a:lnTo>
                <a:lnTo>
                  <a:pt x="125016" y="80367"/>
                </a:lnTo>
                <a:lnTo>
                  <a:pt x="125016" y="62508"/>
                </a:lnTo>
                <a:lnTo>
                  <a:pt x="116086" y="53578"/>
                </a:lnTo>
                <a:lnTo>
                  <a:pt x="116086" y="44648"/>
                </a:lnTo>
                <a:lnTo>
                  <a:pt x="107156" y="35719"/>
                </a:lnTo>
                <a:lnTo>
                  <a:pt x="98227" y="35719"/>
                </a:lnTo>
                <a:lnTo>
                  <a:pt x="89297" y="26789"/>
                </a:lnTo>
                <a:lnTo>
                  <a:pt x="80367" y="26789"/>
                </a:lnTo>
                <a:lnTo>
                  <a:pt x="62508" y="26789"/>
                </a:lnTo>
                <a:lnTo>
                  <a:pt x="53578" y="26789"/>
                </a:lnTo>
                <a:lnTo>
                  <a:pt x="4464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8930"/>
                </a:lnTo>
                <a:lnTo>
                  <a:pt x="142875" y="17859"/>
                </a:lnTo>
                <a:lnTo>
                  <a:pt x="151805" y="17859"/>
                </a:lnTo>
                <a:lnTo>
                  <a:pt x="151805" y="26789"/>
                </a:lnTo>
                <a:lnTo>
                  <a:pt x="160734" y="35719"/>
                </a:lnTo>
                <a:lnTo>
                  <a:pt x="160734" y="44648"/>
                </a:lnTo>
                <a:lnTo>
                  <a:pt x="160734" y="53578"/>
                </a:lnTo>
                <a:lnTo>
                  <a:pt x="160734" y="62508"/>
                </a:lnTo>
                <a:lnTo>
                  <a:pt x="160734" y="71437"/>
                </a:lnTo>
                <a:lnTo>
                  <a:pt x="160734" y="80367"/>
                </a:lnTo>
                <a:lnTo>
                  <a:pt x="151805" y="89297"/>
                </a:lnTo>
                <a:lnTo>
                  <a:pt x="151805" y="98226"/>
                </a:lnTo>
                <a:lnTo>
                  <a:pt x="151805" y="98226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42875" y="116086"/>
                </a:lnTo>
                <a:lnTo>
                  <a:pt x="142875" y="125015"/>
                </a:lnTo>
                <a:lnTo>
                  <a:pt x="133945" y="125015"/>
                </a:lnTo>
                <a:lnTo>
                  <a:pt x="133945" y="125015"/>
                </a:lnTo>
                <a:lnTo>
                  <a:pt x="133945" y="125015"/>
                </a:lnTo>
                <a:lnTo>
                  <a:pt x="142875" y="125015"/>
                </a:lnTo>
                <a:lnTo>
                  <a:pt x="142875" y="125015"/>
                </a:lnTo>
                <a:lnTo>
                  <a:pt x="151805" y="116086"/>
                </a:lnTo>
                <a:lnTo>
                  <a:pt x="151805" y="116086"/>
                </a:lnTo>
                <a:lnTo>
                  <a:pt x="160734" y="107156"/>
                </a:lnTo>
                <a:lnTo>
                  <a:pt x="169664" y="98226"/>
                </a:lnTo>
                <a:lnTo>
                  <a:pt x="178594" y="80367"/>
                </a:lnTo>
                <a:lnTo>
                  <a:pt x="187524" y="71437"/>
                </a:lnTo>
                <a:lnTo>
                  <a:pt x="196453" y="62508"/>
                </a:lnTo>
                <a:lnTo>
                  <a:pt x="205383" y="53578"/>
                </a:lnTo>
                <a:lnTo>
                  <a:pt x="205383" y="44648"/>
                </a:lnTo>
                <a:lnTo>
                  <a:pt x="214313" y="35719"/>
                </a:lnTo>
                <a:lnTo>
                  <a:pt x="214313" y="35719"/>
                </a:lnTo>
                <a:lnTo>
                  <a:pt x="214313" y="35719"/>
                </a:lnTo>
                <a:lnTo>
                  <a:pt x="214313" y="26789"/>
                </a:lnTo>
                <a:lnTo>
                  <a:pt x="214313" y="35719"/>
                </a:lnTo>
                <a:lnTo>
                  <a:pt x="214313" y="35719"/>
                </a:lnTo>
                <a:lnTo>
                  <a:pt x="214313" y="35719"/>
                </a:lnTo>
                <a:lnTo>
                  <a:pt x="214313" y="44648"/>
                </a:lnTo>
                <a:lnTo>
                  <a:pt x="214313" y="53578"/>
                </a:lnTo>
                <a:lnTo>
                  <a:pt x="214313" y="62508"/>
                </a:lnTo>
                <a:lnTo>
                  <a:pt x="205383" y="80367"/>
                </a:lnTo>
                <a:lnTo>
                  <a:pt x="205383" y="89297"/>
                </a:lnTo>
                <a:lnTo>
                  <a:pt x="196453" y="98226"/>
                </a:lnTo>
                <a:lnTo>
                  <a:pt x="196453" y="116086"/>
                </a:lnTo>
                <a:lnTo>
                  <a:pt x="196453" y="125015"/>
                </a:lnTo>
                <a:lnTo>
                  <a:pt x="187524" y="133945"/>
                </a:lnTo>
                <a:lnTo>
                  <a:pt x="187524" y="151805"/>
                </a:lnTo>
                <a:lnTo>
                  <a:pt x="187524" y="160734"/>
                </a:lnTo>
                <a:lnTo>
                  <a:pt x="196453" y="169664"/>
                </a:lnTo>
                <a:lnTo>
                  <a:pt x="196453" y="178594"/>
                </a:lnTo>
                <a:lnTo>
                  <a:pt x="205383" y="187523"/>
                </a:lnTo>
                <a:lnTo>
                  <a:pt x="214313" y="196453"/>
                </a:lnTo>
                <a:lnTo>
                  <a:pt x="232172" y="205383"/>
                </a:lnTo>
                <a:lnTo>
                  <a:pt x="250031" y="214312"/>
                </a:lnTo>
                <a:lnTo>
                  <a:pt x="267891" y="214312"/>
                </a:lnTo>
                <a:lnTo>
                  <a:pt x="285750" y="214312"/>
                </a:lnTo>
                <a:lnTo>
                  <a:pt x="303609" y="223242"/>
                </a:lnTo>
                <a:lnTo>
                  <a:pt x="321469" y="214312"/>
                </a:lnTo>
                <a:lnTo>
                  <a:pt x="339328" y="214312"/>
                </a:lnTo>
                <a:lnTo>
                  <a:pt x="366117" y="205383"/>
                </a:lnTo>
                <a:lnTo>
                  <a:pt x="366117" y="205383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4" name="Freeform 2093"/>
          <p:cNvSpPr/>
          <p:nvPr/>
        </p:nvSpPr>
        <p:spPr>
          <a:xfrm>
            <a:off x="4964906" y="250031"/>
            <a:ext cx="321470" cy="294681"/>
          </a:xfrm>
          <a:custGeom>
            <a:avLst/>
            <a:gdLst/>
            <a:ahLst/>
            <a:cxnLst/>
            <a:rect l="0" t="0" r="0" b="0"/>
            <a:pathLst>
              <a:path w="321470" h="294681">
                <a:moveTo>
                  <a:pt x="178594" y="71438"/>
                </a:moveTo>
                <a:lnTo>
                  <a:pt x="169664" y="62508"/>
                </a:lnTo>
                <a:lnTo>
                  <a:pt x="169664" y="53578"/>
                </a:lnTo>
                <a:lnTo>
                  <a:pt x="169664" y="44649"/>
                </a:lnTo>
                <a:lnTo>
                  <a:pt x="169664" y="35719"/>
                </a:lnTo>
                <a:lnTo>
                  <a:pt x="169664" y="26789"/>
                </a:lnTo>
                <a:lnTo>
                  <a:pt x="169664" y="17860"/>
                </a:lnTo>
                <a:lnTo>
                  <a:pt x="160735" y="17860"/>
                </a:lnTo>
                <a:lnTo>
                  <a:pt x="160735" y="8930"/>
                </a:lnTo>
                <a:lnTo>
                  <a:pt x="160735" y="893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8930"/>
                </a:lnTo>
                <a:lnTo>
                  <a:pt x="107157" y="17860"/>
                </a:lnTo>
                <a:lnTo>
                  <a:pt x="89297" y="26789"/>
                </a:lnTo>
                <a:lnTo>
                  <a:pt x="80367" y="44649"/>
                </a:lnTo>
                <a:lnTo>
                  <a:pt x="62508" y="53578"/>
                </a:lnTo>
                <a:lnTo>
                  <a:pt x="44649" y="71438"/>
                </a:lnTo>
                <a:lnTo>
                  <a:pt x="35719" y="89297"/>
                </a:lnTo>
                <a:lnTo>
                  <a:pt x="26789" y="107156"/>
                </a:lnTo>
                <a:lnTo>
                  <a:pt x="17860" y="125016"/>
                </a:lnTo>
                <a:lnTo>
                  <a:pt x="0" y="142875"/>
                </a:lnTo>
                <a:lnTo>
                  <a:pt x="0" y="169664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3"/>
                </a:lnTo>
                <a:lnTo>
                  <a:pt x="8930" y="232172"/>
                </a:lnTo>
                <a:lnTo>
                  <a:pt x="17860" y="241102"/>
                </a:lnTo>
                <a:lnTo>
                  <a:pt x="35719" y="258961"/>
                </a:lnTo>
                <a:lnTo>
                  <a:pt x="44649" y="267891"/>
                </a:lnTo>
                <a:lnTo>
                  <a:pt x="62508" y="276821"/>
                </a:lnTo>
                <a:lnTo>
                  <a:pt x="80367" y="285750"/>
                </a:lnTo>
                <a:lnTo>
                  <a:pt x="98227" y="285750"/>
                </a:lnTo>
                <a:lnTo>
                  <a:pt x="107157" y="285750"/>
                </a:lnTo>
                <a:lnTo>
                  <a:pt x="125016" y="294680"/>
                </a:lnTo>
                <a:lnTo>
                  <a:pt x="142875" y="294680"/>
                </a:lnTo>
                <a:lnTo>
                  <a:pt x="160735" y="294680"/>
                </a:lnTo>
                <a:lnTo>
                  <a:pt x="178594" y="285750"/>
                </a:lnTo>
                <a:lnTo>
                  <a:pt x="196453" y="285750"/>
                </a:lnTo>
                <a:lnTo>
                  <a:pt x="214313" y="285750"/>
                </a:lnTo>
                <a:lnTo>
                  <a:pt x="232172" y="276821"/>
                </a:lnTo>
                <a:lnTo>
                  <a:pt x="241102" y="267891"/>
                </a:lnTo>
                <a:lnTo>
                  <a:pt x="258961" y="258961"/>
                </a:lnTo>
                <a:lnTo>
                  <a:pt x="276821" y="258961"/>
                </a:lnTo>
                <a:lnTo>
                  <a:pt x="285750" y="250031"/>
                </a:lnTo>
                <a:lnTo>
                  <a:pt x="294680" y="232172"/>
                </a:lnTo>
                <a:lnTo>
                  <a:pt x="303610" y="223242"/>
                </a:lnTo>
                <a:lnTo>
                  <a:pt x="312539" y="205383"/>
                </a:lnTo>
                <a:lnTo>
                  <a:pt x="312539" y="196453"/>
                </a:lnTo>
                <a:lnTo>
                  <a:pt x="312539" y="178594"/>
                </a:lnTo>
                <a:lnTo>
                  <a:pt x="321469" y="160735"/>
                </a:lnTo>
                <a:lnTo>
                  <a:pt x="321469" y="142875"/>
                </a:lnTo>
                <a:lnTo>
                  <a:pt x="321469" y="125016"/>
                </a:lnTo>
                <a:lnTo>
                  <a:pt x="312539" y="107156"/>
                </a:lnTo>
                <a:lnTo>
                  <a:pt x="303610" y="98227"/>
                </a:lnTo>
                <a:lnTo>
                  <a:pt x="303610" y="89297"/>
                </a:lnTo>
                <a:lnTo>
                  <a:pt x="294680" y="71438"/>
                </a:lnTo>
                <a:lnTo>
                  <a:pt x="285750" y="62508"/>
                </a:lnTo>
                <a:lnTo>
                  <a:pt x="267891" y="53578"/>
                </a:lnTo>
                <a:lnTo>
                  <a:pt x="258961" y="44649"/>
                </a:lnTo>
                <a:lnTo>
                  <a:pt x="250032" y="35719"/>
                </a:lnTo>
                <a:lnTo>
                  <a:pt x="241102" y="26789"/>
                </a:lnTo>
                <a:lnTo>
                  <a:pt x="223242" y="26789"/>
                </a:lnTo>
                <a:lnTo>
                  <a:pt x="214313" y="26789"/>
                </a:lnTo>
                <a:lnTo>
                  <a:pt x="205383" y="26789"/>
                </a:lnTo>
                <a:lnTo>
                  <a:pt x="196453" y="26789"/>
                </a:lnTo>
                <a:lnTo>
                  <a:pt x="187524" y="26789"/>
                </a:lnTo>
                <a:lnTo>
                  <a:pt x="169664" y="26789"/>
                </a:lnTo>
                <a:lnTo>
                  <a:pt x="160735" y="35719"/>
                </a:lnTo>
                <a:lnTo>
                  <a:pt x="151805" y="44649"/>
                </a:lnTo>
                <a:lnTo>
                  <a:pt x="133946" y="62508"/>
                </a:lnTo>
                <a:lnTo>
                  <a:pt x="133946" y="62508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5" name="Freeform 2094"/>
          <p:cNvSpPr/>
          <p:nvPr/>
        </p:nvSpPr>
        <p:spPr>
          <a:xfrm>
            <a:off x="5313164" y="419695"/>
            <a:ext cx="116087" cy="169665"/>
          </a:xfrm>
          <a:custGeom>
            <a:avLst/>
            <a:gdLst/>
            <a:ahLst/>
            <a:cxnLst/>
            <a:rect l="0" t="0" r="0" b="0"/>
            <a:pathLst>
              <a:path w="116087" h="169665">
                <a:moveTo>
                  <a:pt x="0" y="35719"/>
                </a:move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51805"/>
                </a:lnTo>
                <a:lnTo>
                  <a:pt x="17859" y="160735"/>
                </a:lnTo>
                <a:lnTo>
                  <a:pt x="17859" y="160735"/>
                </a:lnTo>
                <a:lnTo>
                  <a:pt x="17859" y="169664"/>
                </a:lnTo>
                <a:lnTo>
                  <a:pt x="26789" y="169664"/>
                </a:lnTo>
                <a:lnTo>
                  <a:pt x="2678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44649" y="169664"/>
                </a:lnTo>
                <a:lnTo>
                  <a:pt x="44649" y="169664"/>
                </a:lnTo>
                <a:lnTo>
                  <a:pt x="53578" y="169664"/>
                </a:lnTo>
                <a:lnTo>
                  <a:pt x="62508" y="160735"/>
                </a:lnTo>
                <a:lnTo>
                  <a:pt x="71438" y="151805"/>
                </a:lnTo>
                <a:lnTo>
                  <a:pt x="71438" y="142875"/>
                </a:lnTo>
                <a:lnTo>
                  <a:pt x="80367" y="125016"/>
                </a:lnTo>
                <a:lnTo>
                  <a:pt x="89297" y="116086"/>
                </a:lnTo>
                <a:lnTo>
                  <a:pt x="98227" y="98227"/>
                </a:lnTo>
                <a:lnTo>
                  <a:pt x="98227" y="89297"/>
                </a:lnTo>
                <a:lnTo>
                  <a:pt x="107156" y="80367"/>
                </a:lnTo>
                <a:lnTo>
                  <a:pt x="107156" y="62508"/>
                </a:lnTo>
                <a:lnTo>
                  <a:pt x="107156" y="53578"/>
                </a:lnTo>
                <a:lnTo>
                  <a:pt x="116086" y="44649"/>
                </a:lnTo>
                <a:lnTo>
                  <a:pt x="116086" y="3571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16086" y="1786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6" name="Freeform 2095"/>
          <p:cNvSpPr/>
          <p:nvPr/>
        </p:nvSpPr>
        <p:spPr>
          <a:xfrm>
            <a:off x="5447109" y="428625"/>
            <a:ext cx="142876" cy="160735"/>
          </a:xfrm>
          <a:custGeom>
            <a:avLst/>
            <a:gdLst/>
            <a:ahLst/>
            <a:cxnLst/>
            <a:rect l="0" t="0" r="0" b="0"/>
            <a:pathLst>
              <a:path w="142876" h="160735">
                <a:moveTo>
                  <a:pt x="8930" y="71437"/>
                </a:moveTo>
                <a:lnTo>
                  <a:pt x="893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17860" y="71437"/>
                </a:lnTo>
                <a:lnTo>
                  <a:pt x="26789" y="71437"/>
                </a:lnTo>
                <a:lnTo>
                  <a:pt x="26789" y="80367"/>
                </a:lnTo>
                <a:lnTo>
                  <a:pt x="35719" y="71437"/>
                </a:lnTo>
                <a:lnTo>
                  <a:pt x="44649" y="71437"/>
                </a:lnTo>
                <a:lnTo>
                  <a:pt x="53579" y="71437"/>
                </a:lnTo>
                <a:lnTo>
                  <a:pt x="62508" y="62508"/>
                </a:lnTo>
                <a:lnTo>
                  <a:pt x="71438" y="62508"/>
                </a:lnTo>
                <a:lnTo>
                  <a:pt x="80368" y="53578"/>
                </a:lnTo>
                <a:lnTo>
                  <a:pt x="89297" y="44648"/>
                </a:lnTo>
                <a:lnTo>
                  <a:pt x="89297" y="35719"/>
                </a:lnTo>
                <a:lnTo>
                  <a:pt x="98227" y="3571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9" y="17859"/>
                </a:lnTo>
                <a:lnTo>
                  <a:pt x="44649" y="1785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53578"/>
                </a:lnTo>
                <a:lnTo>
                  <a:pt x="1786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33945"/>
                </a:lnTo>
                <a:lnTo>
                  <a:pt x="17860" y="142875"/>
                </a:lnTo>
                <a:lnTo>
                  <a:pt x="17860" y="151805"/>
                </a:lnTo>
                <a:lnTo>
                  <a:pt x="26789" y="151805"/>
                </a:lnTo>
                <a:lnTo>
                  <a:pt x="44649" y="160734"/>
                </a:lnTo>
                <a:lnTo>
                  <a:pt x="53579" y="160734"/>
                </a:lnTo>
                <a:lnTo>
                  <a:pt x="71438" y="160734"/>
                </a:lnTo>
                <a:lnTo>
                  <a:pt x="80368" y="160734"/>
                </a:lnTo>
                <a:lnTo>
                  <a:pt x="98227" y="160734"/>
                </a:lnTo>
                <a:lnTo>
                  <a:pt x="116086" y="160734"/>
                </a:lnTo>
                <a:lnTo>
                  <a:pt x="125016" y="151805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7" name="Freeform 2096"/>
          <p:cNvSpPr/>
          <p:nvPr/>
        </p:nvSpPr>
        <p:spPr>
          <a:xfrm>
            <a:off x="5625703" y="455414"/>
            <a:ext cx="116087" cy="160735"/>
          </a:xfrm>
          <a:custGeom>
            <a:avLst/>
            <a:gdLst/>
            <a:ahLst/>
            <a:cxnLst/>
            <a:rect l="0" t="0" r="0" b="0"/>
            <a:pathLst>
              <a:path w="116087" h="160735">
                <a:moveTo>
                  <a:pt x="17860" y="44648"/>
                </a:move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107156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51805"/>
                </a:lnTo>
                <a:lnTo>
                  <a:pt x="8930" y="151805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51805"/>
                </a:lnTo>
                <a:lnTo>
                  <a:pt x="17860" y="142875"/>
                </a:lnTo>
                <a:lnTo>
                  <a:pt x="17860" y="125016"/>
                </a:lnTo>
                <a:lnTo>
                  <a:pt x="17860" y="116086"/>
                </a:lnTo>
                <a:lnTo>
                  <a:pt x="17860" y="107156"/>
                </a:lnTo>
                <a:lnTo>
                  <a:pt x="26789" y="89297"/>
                </a:lnTo>
                <a:lnTo>
                  <a:pt x="26789" y="80367"/>
                </a:lnTo>
                <a:lnTo>
                  <a:pt x="35719" y="62508"/>
                </a:lnTo>
                <a:lnTo>
                  <a:pt x="35719" y="53578"/>
                </a:lnTo>
                <a:lnTo>
                  <a:pt x="35719" y="53578"/>
                </a:lnTo>
                <a:lnTo>
                  <a:pt x="44649" y="44648"/>
                </a:lnTo>
                <a:lnTo>
                  <a:pt x="44649" y="35719"/>
                </a:lnTo>
                <a:lnTo>
                  <a:pt x="53578" y="26789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8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  <a:lnTo>
                  <a:pt x="10715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8" name="Freeform 2097"/>
          <p:cNvSpPr/>
          <p:nvPr/>
        </p:nvSpPr>
        <p:spPr>
          <a:xfrm>
            <a:off x="5768578" y="339328"/>
            <a:ext cx="26790" cy="267892"/>
          </a:xfrm>
          <a:custGeom>
            <a:avLst/>
            <a:gdLst/>
            <a:ahLst/>
            <a:cxnLst/>
            <a:rect l="0" t="0" r="0" b="0"/>
            <a:pathLst>
              <a:path w="26790" h="267892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53578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89297"/>
                </a:lnTo>
                <a:lnTo>
                  <a:pt x="26789" y="107156"/>
                </a:lnTo>
                <a:lnTo>
                  <a:pt x="17860" y="116086"/>
                </a:lnTo>
                <a:lnTo>
                  <a:pt x="17860" y="133945"/>
                </a:lnTo>
                <a:lnTo>
                  <a:pt x="8930" y="151805"/>
                </a:lnTo>
                <a:lnTo>
                  <a:pt x="8930" y="169664"/>
                </a:lnTo>
                <a:lnTo>
                  <a:pt x="0" y="178594"/>
                </a:lnTo>
                <a:lnTo>
                  <a:pt x="0" y="196453"/>
                </a:lnTo>
                <a:lnTo>
                  <a:pt x="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8930" y="241102"/>
                </a:lnTo>
                <a:lnTo>
                  <a:pt x="8930" y="250031"/>
                </a:lnTo>
                <a:lnTo>
                  <a:pt x="17860" y="258961"/>
                </a:lnTo>
                <a:lnTo>
                  <a:pt x="26789" y="267891"/>
                </a:lnTo>
                <a:lnTo>
                  <a:pt x="26789" y="267891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9" name="Freeform 2098"/>
          <p:cNvSpPr/>
          <p:nvPr/>
        </p:nvSpPr>
        <p:spPr>
          <a:xfrm>
            <a:off x="5840016" y="482203"/>
            <a:ext cx="142876" cy="125017"/>
          </a:xfrm>
          <a:custGeom>
            <a:avLst/>
            <a:gdLst/>
            <a:ahLst/>
            <a:cxnLst/>
            <a:rect l="0" t="0" r="0" b="0"/>
            <a:pathLst>
              <a:path w="142876" h="125017">
                <a:moveTo>
                  <a:pt x="44648" y="17859"/>
                </a:move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35718" y="26789"/>
                </a:lnTo>
                <a:lnTo>
                  <a:pt x="26789" y="35719"/>
                </a:lnTo>
                <a:lnTo>
                  <a:pt x="26789" y="53578"/>
                </a:lnTo>
                <a:lnTo>
                  <a:pt x="17859" y="53578"/>
                </a:lnTo>
                <a:lnTo>
                  <a:pt x="17859" y="62508"/>
                </a:lnTo>
                <a:lnTo>
                  <a:pt x="8929" y="80367"/>
                </a:lnTo>
                <a:lnTo>
                  <a:pt x="8929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16086"/>
                </a:lnTo>
                <a:lnTo>
                  <a:pt x="26789" y="125016"/>
                </a:lnTo>
                <a:lnTo>
                  <a:pt x="35718" y="116086"/>
                </a:lnTo>
                <a:lnTo>
                  <a:pt x="53578" y="116086"/>
                </a:lnTo>
                <a:lnTo>
                  <a:pt x="62507" y="107156"/>
                </a:lnTo>
                <a:lnTo>
                  <a:pt x="80367" y="107156"/>
                </a:lnTo>
                <a:lnTo>
                  <a:pt x="98226" y="98227"/>
                </a:lnTo>
                <a:lnTo>
                  <a:pt x="107156" y="89297"/>
                </a:lnTo>
                <a:lnTo>
                  <a:pt x="116086" y="80367"/>
                </a:lnTo>
                <a:lnTo>
                  <a:pt x="125015" y="71438"/>
                </a:lnTo>
                <a:lnTo>
                  <a:pt x="133945" y="53578"/>
                </a:lnTo>
                <a:lnTo>
                  <a:pt x="142875" y="44649"/>
                </a:lnTo>
                <a:lnTo>
                  <a:pt x="142875" y="35719"/>
                </a:lnTo>
                <a:lnTo>
                  <a:pt x="142875" y="26789"/>
                </a:lnTo>
                <a:lnTo>
                  <a:pt x="142875" y="17859"/>
                </a:lnTo>
                <a:lnTo>
                  <a:pt x="142875" y="17859"/>
                </a:lnTo>
                <a:lnTo>
                  <a:pt x="133945" y="8930"/>
                </a:lnTo>
                <a:lnTo>
                  <a:pt x="125015" y="893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7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3571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0" name="Freeform 2099"/>
          <p:cNvSpPr/>
          <p:nvPr/>
        </p:nvSpPr>
        <p:spPr>
          <a:xfrm>
            <a:off x="6018609" y="455414"/>
            <a:ext cx="169665" cy="142876"/>
          </a:xfrm>
          <a:custGeom>
            <a:avLst/>
            <a:gdLst/>
            <a:ahLst/>
            <a:cxnLst/>
            <a:rect l="0" t="0" r="0" b="0"/>
            <a:pathLst>
              <a:path w="169665" h="142876">
                <a:moveTo>
                  <a:pt x="8930" y="17859"/>
                </a:move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25016"/>
                </a:lnTo>
                <a:lnTo>
                  <a:pt x="8930" y="107156"/>
                </a:lnTo>
                <a:lnTo>
                  <a:pt x="8930" y="98227"/>
                </a:lnTo>
                <a:lnTo>
                  <a:pt x="17860" y="89297"/>
                </a:lnTo>
                <a:lnTo>
                  <a:pt x="17860" y="80367"/>
                </a:lnTo>
                <a:lnTo>
                  <a:pt x="17860" y="62508"/>
                </a:lnTo>
                <a:lnTo>
                  <a:pt x="26789" y="62508"/>
                </a:lnTo>
                <a:lnTo>
                  <a:pt x="35719" y="53578"/>
                </a:lnTo>
                <a:lnTo>
                  <a:pt x="44649" y="44648"/>
                </a:lnTo>
                <a:lnTo>
                  <a:pt x="44649" y="35719"/>
                </a:lnTo>
                <a:lnTo>
                  <a:pt x="53579" y="35719"/>
                </a:lnTo>
                <a:lnTo>
                  <a:pt x="71438" y="35719"/>
                </a:lnTo>
                <a:lnTo>
                  <a:pt x="80368" y="26789"/>
                </a:lnTo>
                <a:lnTo>
                  <a:pt x="89297" y="26789"/>
                </a:lnTo>
                <a:lnTo>
                  <a:pt x="107157" y="17859"/>
                </a:lnTo>
                <a:lnTo>
                  <a:pt x="116086" y="8930"/>
                </a:lnTo>
                <a:lnTo>
                  <a:pt x="125016" y="8930"/>
                </a:lnTo>
                <a:lnTo>
                  <a:pt x="133946" y="8930"/>
                </a:lnTo>
                <a:lnTo>
                  <a:pt x="142875" y="0"/>
                </a:lnTo>
                <a:lnTo>
                  <a:pt x="151805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1" name="Freeform 2100"/>
          <p:cNvSpPr/>
          <p:nvPr/>
        </p:nvSpPr>
        <p:spPr>
          <a:xfrm>
            <a:off x="6107906" y="294680"/>
            <a:ext cx="446486" cy="339329"/>
          </a:xfrm>
          <a:custGeom>
            <a:avLst/>
            <a:gdLst/>
            <a:ahLst/>
            <a:cxnLst/>
            <a:rect l="0" t="0" r="0" b="0"/>
            <a:pathLst>
              <a:path w="446486" h="339329">
                <a:moveTo>
                  <a:pt x="142875" y="151804"/>
                </a:moveTo>
                <a:lnTo>
                  <a:pt x="133946" y="151804"/>
                </a:lnTo>
                <a:lnTo>
                  <a:pt x="133946" y="151804"/>
                </a:lnTo>
                <a:lnTo>
                  <a:pt x="125016" y="151804"/>
                </a:lnTo>
                <a:lnTo>
                  <a:pt x="116086" y="151804"/>
                </a:lnTo>
                <a:lnTo>
                  <a:pt x="107157" y="151804"/>
                </a:lnTo>
                <a:lnTo>
                  <a:pt x="98227" y="160734"/>
                </a:lnTo>
                <a:lnTo>
                  <a:pt x="80367" y="160734"/>
                </a:lnTo>
                <a:lnTo>
                  <a:pt x="71438" y="169664"/>
                </a:lnTo>
                <a:lnTo>
                  <a:pt x="62508" y="178593"/>
                </a:lnTo>
                <a:lnTo>
                  <a:pt x="44649" y="187523"/>
                </a:lnTo>
                <a:lnTo>
                  <a:pt x="35719" y="196453"/>
                </a:lnTo>
                <a:lnTo>
                  <a:pt x="26789" y="205382"/>
                </a:lnTo>
                <a:lnTo>
                  <a:pt x="17860" y="214312"/>
                </a:lnTo>
                <a:lnTo>
                  <a:pt x="8930" y="223242"/>
                </a:lnTo>
                <a:lnTo>
                  <a:pt x="8930" y="232172"/>
                </a:lnTo>
                <a:lnTo>
                  <a:pt x="0" y="241101"/>
                </a:lnTo>
                <a:lnTo>
                  <a:pt x="0" y="250031"/>
                </a:lnTo>
                <a:lnTo>
                  <a:pt x="8930" y="258961"/>
                </a:lnTo>
                <a:lnTo>
                  <a:pt x="8930" y="267890"/>
                </a:lnTo>
                <a:lnTo>
                  <a:pt x="17860" y="276820"/>
                </a:lnTo>
                <a:lnTo>
                  <a:pt x="17860" y="276820"/>
                </a:lnTo>
                <a:lnTo>
                  <a:pt x="26789" y="285750"/>
                </a:lnTo>
                <a:lnTo>
                  <a:pt x="35719" y="285750"/>
                </a:lnTo>
                <a:lnTo>
                  <a:pt x="44649" y="285750"/>
                </a:lnTo>
                <a:lnTo>
                  <a:pt x="62508" y="285750"/>
                </a:lnTo>
                <a:lnTo>
                  <a:pt x="71438" y="285750"/>
                </a:lnTo>
                <a:lnTo>
                  <a:pt x="80367" y="276820"/>
                </a:lnTo>
                <a:lnTo>
                  <a:pt x="89297" y="267890"/>
                </a:lnTo>
                <a:lnTo>
                  <a:pt x="98227" y="267890"/>
                </a:lnTo>
                <a:lnTo>
                  <a:pt x="107157" y="258961"/>
                </a:lnTo>
                <a:lnTo>
                  <a:pt x="116086" y="250031"/>
                </a:lnTo>
                <a:lnTo>
                  <a:pt x="125016" y="241101"/>
                </a:lnTo>
                <a:lnTo>
                  <a:pt x="125016" y="223242"/>
                </a:lnTo>
                <a:lnTo>
                  <a:pt x="133946" y="214312"/>
                </a:lnTo>
                <a:lnTo>
                  <a:pt x="142875" y="196453"/>
                </a:lnTo>
                <a:lnTo>
                  <a:pt x="151805" y="178593"/>
                </a:lnTo>
                <a:lnTo>
                  <a:pt x="151805" y="169664"/>
                </a:lnTo>
                <a:lnTo>
                  <a:pt x="160735" y="151804"/>
                </a:lnTo>
                <a:lnTo>
                  <a:pt x="160735" y="142875"/>
                </a:lnTo>
                <a:lnTo>
                  <a:pt x="160735" y="125015"/>
                </a:lnTo>
                <a:lnTo>
                  <a:pt x="160735" y="107156"/>
                </a:lnTo>
                <a:lnTo>
                  <a:pt x="160735" y="98226"/>
                </a:lnTo>
                <a:lnTo>
                  <a:pt x="160735" y="80367"/>
                </a:lnTo>
                <a:lnTo>
                  <a:pt x="160735" y="62507"/>
                </a:lnTo>
                <a:lnTo>
                  <a:pt x="160735" y="53578"/>
                </a:lnTo>
                <a:lnTo>
                  <a:pt x="160735" y="35718"/>
                </a:lnTo>
                <a:lnTo>
                  <a:pt x="160735" y="26789"/>
                </a:lnTo>
                <a:lnTo>
                  <a:pt x="151805" y="26789"/>
                </a:lnTo>
                <a:lnTo>
                  <a:pt x="151805" y="17859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17859"/>
                </a:lnTo>
                <a:lnTo>
                  <a:pt x="142875" y="26789"/>
                </a:lnTo>
                <a:lnTo>
                  <a:pt x="142875" y="35718"/>
                </a:lnTo>
                <a:lnTo>
                  <a:pt x="142875" y="44648"/>
                </a:lnTo>
                <a:lnTo>
                  <a:pt x="142875" y="53578"/>
                </a:lnTo>
                <a:lnTo>
                  <a:pt x="142875" y="62507"/>
                </a:lnTo>
                <a:lnTo>
                  <a:pt x="142875" y="80367"/>
                </a:lnTo>
                <a:lnTo>
                  <a:pt x="133946" y="89297"/>
                </a:lnTo>
                <a:lnTo>
                  <a:pt x="133946" y="98226"/>
                </a:lnTo>
                <a:lnTo>
                  <a:pt x="133946" y="116086"/>
                </a:lnTo>
                <a:lnTo>
                  <a:pt x="125016" y="125015"/>
                </a:lnTo>
                <a:lnTo>
                  <a:pt x="125016" y="142875"/>
                </a:lnTo>
                <a:lnTo>
                  <a:pt x="116086" y="160734"/>
                </a:lnTo>
                <a:lnTo>
                  <a:pt x="116086" y="169664"/>
                </a:lnTo>
                <a:lnTo>
                  <a:pt x="107157" y="187523"/>
                </a:lnTo>
                <a:lnTo>
                  <a:pt x="107157" y="205382"/>
                </a:lnTo>
                <a:lnTo>
                  <a:pt x="107157" y="223242"/>
                </a:lnTo>
                <a:lnTo>
                  <a:pt x="107157" y="241101"/>
                </a:lnTo>
                <a:lnTo>
                  <a:pt x="116086" y="250031"/>
                </a:lnTo>
                <a:lnTo>
                  <a:pt x="116086" y="267890"/>
                </a:lnTo>
                <a:lnTo>
                  <a:pt x="125016" y="276820"/>
                </a:lnTo>
                <a:lnTo>
                  <a:pt x="133946" y="294679"/>
                </a:lnTo>
                <a:lnTo>
                  <a:pt x="142875" y="303609"/>
                </a:lnTo>
                <a:lnTo>
                  <a:pt x="160735" y="312539"/>
                </a:lnTo>
                <a:lnTo>
                  <a:pt x="169664" y="321468"/>
                </a:lnTo>
                <a:lnTo>
                  <a:pt x="187524" y="330398"/>
                </a:lnTo>
                <a:lnTo>
                  <a:pt x="205383" y="330398"/>
                </a:lnTo>
                <a:lnTo>
                  <a:pt x="223242" y="339328"/>
                </a:lnTo>
                <a:lnTo>
                  <a:pt x="250032" y="339328"/>
                </a:lnTo>
                <a:lnTo>
                  <a:pt x="267891" y="339328"/>
                </a:lnTo>
                <a:lnTo>
                  <a:pt x="285750" y="339328"/>
                </a:lnTo>
                <a:lnTo>
                  <a:pt x="312539" y="339328"/>
                </a:lnTo>
                <a:lnTo>
                  <a:pt x="330399" y="330398"/>
                </a:lnTo>
                <a:lnTo>
                  <a:pt x="348258" y="330398"/>
                </a:lnTo>
                <a:lnTo>
                  <a:pt x="366117" y="330398"/>
                </a:lnTo>
                <a:lnTo>
                  <a:pt x="392907" y="321468"/>
                </a:lnTo>
                <a:lnTo>
                  <a:pt x="410766" y="321468"/>
                </a:lnTo>
                <a:lnTo>
                  <a:pt x="419696" y="321468"/>
                </a:lnTo>
                <a:lnTo>
                  <a:pt x="446485" y="321468"/>
                </a:lnTo>
                <a:lnTo>
                  <a:pt x="446485" y="321468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2" name="Freeform 2101"/>
          <p:cNvSpPr/>
          <p:nvPr/>
        </p:nvSpPr>
        <p:spPr>
          <a:xfrm>
            <a:off x="5831086" y="3241476"/>
            <a:ext cx="8931" cy="232173"/>
          </a:xfrm>
          <a:custGeom>
            <a:avLst/>
            <a:gdLst/>
            <a:ahLst/>
            <a:cxnLst/>
            <a:rect l="0" t="0" r="0" b="0"/>
            <a:pathLst>
              <a:path w="8931" h="23217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69664"/>
                </a:lnTo>
                <a:lnTo>
                  <a:pt x="8930" y="187524"/>
                </a:lnTo>
                <a:lnTo>
                  <a:pt x="8930" y="187524"/>
                </a:lnTo>
                <a:lnTo>
                  <a:pt x="8930" y="205383"/>
                </a:lnTo>
                <a:lnTo>
                  <a:pt x="8930" y="214313"/>
                </a:lnTo>
                <a:lnTo>
                  <a:pt x="0" y="214313"/>
                </a:lnTo>
                <a:lnTo>
                  <a:pt x="0" y="223242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3" name="Freeform 2102"/>
          <p:cNvSpPr/>
          <p:nvPr/>
        </p:nvSpPr>
        <p:spPr>
          <a:xfrm>
            <a:off x="5902523" y="3178968"/>
            <a:ext cx="80369" cy="285751"/>
          </a:xfrm>
          <a:custGeom>
            <a:avLst/>
            <a:gdLst/>
            <a:ahLst/>
            <a:cxnLst/>
            <a:rect l="0" t="0" r="0" b="0"/>
            <a:pathLst>
              <a:path w="80369" h="285751">
                <a:moveTo>
                  <a:pt x="71438" y="8930"/>
                </a:moveTo>
                <a:lnTo>
                  <a:pt x="71438" y="8930"/>
                </a:lnTo>
                <a:lnTo>
                  <a:pt x="62508" y="0"/>
                </a:lnTo>
                <a:lnTo>
                  <a:pt x="62508" y="0"/>
                </a:lnTo>
                <a:lnTo>
                  <a:pt x="53579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90" y="17860"/>
                </a:lnTo>
                <a:lnTo>
                  <a:pt x="26790" y="26789"/>
                </a:lnTo>
                <a:lnTo>
                  <a:pt x="1786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17860" y="125016"/>
                </a:lnTo>
                <a:lnTo>
                  <a:pt x="17860" y="125016"/>
                </a:lnTo>
                <a:lnTo>
                  <a:pt x="26790" y="125016"/>
                </a:lnTo>
                <a:lnTo>
                  <a:pt x="35719" y="116086"/>
                </a:lnTo>
                <a:lnTo>
                  <a:pt x="35719" y="116086"/>
                </a:lnTo>
                <a:lnTo>
                  <a:pt x="44649" y="116086"/>
                </a:lnTo>
                <a:lnTo>
                  <a:pt x="53579" y="107157"/>
                </a:lnTo>
                <a:lnTo>
                  <a:pt x="53579" y="98227"/>
                </a:lnTo>
                <a:lnTo>
                  <a:pt x="62508" y="89297"/>
                </a:lnTo>
                <a:lnTo>
                  <a:pt x="62508" y="80368"/>
                </a:lnTo>
                <a:lnTo>
                  <a:pt x="71438" y="71438"/>
                </a:lnTo>
                <a:lnTo>
                  <a:pt x="71438" y="62508"/>
                </a:lnTo>
                <a:lnTo>
                  <a:pt x="71438" y="53578"/>
                </a:lnTo>
                <a:lnTo>
                  <a:pt x="80368" y="44649"/>
                </a:lnTo>
                <a:lnTo>
                  <a:pt x="80368" y="35719"/>
                </a:lnTo>
                <a:lnTo>
                  <a:pt x="80368" y="26789"/>
                </a:lnTo>
                <a:lnTo>
                  <a:pt x="80368" y="26789"/>
                </a:lnTo>
                <a:lnTo>
                  <a:pt x="71438" y="17860"/>
                </a:lnTo>
                <a:lnTo>
                  <a:pt x="71438" y="17860"/>
                </a:lnTo>
                <a:lnTo>
                  <a:pt x="71438" y="17860"/>
                </a:lnTo>
                <a:lnTo>
                  <a:pt x="71438" y="17860"/>
                </a:lnTo>
                <a:lnTo>
                  <a:pt x="71438" y="17860"/>
                </a:lnTo>
                <a:lnTo>
                  <a:pt x="71438" y="17860"/>
                </a:lnTo>
                <a:lnTo>
                  <a:pt x="71438" y="26789"/>
                </a:lnTo>
                <a:lnTo>
                  <a:pt x="71438" y="35719"/>
                </a:lnTo>
                <a:lnTo>
                  <a:pt x="71438" y="35719"/>
                </a:lnTo>
                <a:lnTo>
                  <a:pt x="71438" y="44649"/>
                </a:lnTo>
                <a:lnTo>
                  <a:pt x="71438" y="62508"/>
                </a:lnTo>
                <a:lnTo>
                  <a:pt x="71438" y="71438"/>
                </a:lnTo>
                <a:lnTo>
                  <a:pt x="71438" y="89297"/>
                </a:lnTo>
                <a:lnTo>
                  <a:pt x="71438" y="98227"/>
                </a:lnTo>
                <a:lnTo>
                  <a:pt x="71438" y="107157"/>
                </a:lnTo>
                <a:lnTo>
                  <a:pt x="71438" y="125016"/>
                </a:lnTo>
                <a:lnTo>
                  <a:pt x="71438" y="142875"/>
                </a:lnTo>
                <a:lnTo>
                  <a:pt x="71438" y="151805"/>
                </a:lnTo>
                <a:lnTo>
                  <a:pt x="71438" y="169664"/>
                </a:lnTo>
                <a:lnTo>
                  <a:pt x="71438" y="187524"/>
                </a:lnTo>
                <a:lnTo>
                  <a:pt x="71438" y="196453"/>
                </a:lnTo>
                <a:lnTo>
                  <a:pt x="71438" y="214313"/>
                </a:lnTo>
                <a:lnTo>
                  <a:pt x="71438" y="223243"/>
                </a:lnTo>
                <a:lnTo>
                  <a:pt x="71438" y="241102"/>
                </a:lnTo>
                <a:lnTo>
                  <a:pt x="71438" y="250032"/>
                </a:lnTo>
                <a:lnTo>
                  <a:pt x="71438" y="258961"/>
                </a:lnTo>
                <a:lnTo>
                  <a:pt x="71438" y="267891"/>
                </a:lnTo>
                <a:lnTo>
                  <a:pt x="71438" y="276821"/>
                </a:lnTo>
                <a:lnTo>
                  <a:pt x="71438" y="276821"/>
                </a:lnTo>
                <a:lnTo>
                  <a:pt x="71438" y="276821"/>
                </a:lnTo>
                <a:lnTo>
                  <a:pt x="71438" y="276821"/>
                </a:lnTo>
                <a:lnTo>
                  <a:pt x="71438" y="285750"/>
                </a:lnTo>
                <a:lnTo>
                  <a:pt x="71438" y="285750"/>
                </a:lnTo>
                <a:lnTo>
                  <a:pt x="71438" y="285750"/>
                </a:lnTo>
                <a:lnTo>
                  <a:pt x="71438" y="28575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4" name="Freeform 2103"/>
          <p:cNvSpPr/>
          <p:nvPr/>
        </p:nvSpPr>
        <p:spPr>
          <a:xfrm>
            <a:off x="6027539" y="3134320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53578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17859"/>
                </a:lnTo>
                <a:lnTo>
                  <a:pt x="44649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26789" y="53578"/>
                </a:lnTo>
                <a:lnTo>
                  <a:pt x="26789" y="62508"/>
                </a:lnTo>
                <a:lnTo>
                  <a:pt x="17859" y="80367"/>
                </a:lnTo>
                <a:lnTo>
                  <a:pt x="17859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8930" y="142875"/>
                </a:lnTo>
                <a:lnTo>
                  <a:pt x="8930" y="142875"/>
                </a:lnTo>
                <a:lnTo>
                  <a:pt x="17859" y="14287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9" y="142875"/>
                </a:lnTo>
                <a:lnTo>
                  <a:pt x="53578" y="142875"/>
                </a:lnTo>
                <a:lnTo>
                  <a:pt x="62508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16086" y="142875"/>
                </a:lnTo>
                <a:lnTo>
                  <a:pt x="125016" y="133945"/>
                </a:lnTo>
                <a:lnTo>
                  <a:pt x="133945" y="133945"/>
                </a:lnTo>
                <a:lnTo>
                  <a:pt x="142875" y="133945"/>
                </a:lnTo>
                <a:lnTo>
                  <a:pt x="142875" y="125016"/>
                </a:lnTo>
                <a:lnTo>
                  <a:pt x="151805" y="125016"/>
                </a:lnTo>
                <a:lnTo>
                  <a:pt x="151805" y="11608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07156"/>
                </a:lnTo>
                <a:lnTo>
                  <a:pt x="160734" y="10715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5" name="Freeform 2104"/>
          <p:cNvSpPr/>
          <p:nvPr/>
        </p:nvSpPr>
        <p:spPr>
          <a:xfrm>
            <a:off x="6107906" y="3143250"/>
            <a:ext cx="26790" cy="285751"/>
          </a:xfrm>
          <a:custGeom>
            <a:avLst/>
            <a:gdLst/>
            <a:ahLst/>
            <a:cxnLst/>
            <a:rect l="0" t="0" r="0" b="0"/>
            <a:pathLst>
              <a:path w="26790" h="285751">
                <a:moveTo>
                  <a:pt x="26789" y="8929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35718"/>
                </a:lnTo>
                <a:lnTo>
                  <a:pt x="17860" y="44648"/>
                </a:lnTo>
                <a:lnTo>
                  <a:pt x="1786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51804"/>
                </a:lnTo>
                <a:lnTo>
                  <a:pt x="8930" y="160734"/>
                </a:lnTo>
                <a:lnTo>
                  <a:pt x="8930" y="178593"/>
                </a:lnTo>
                <a:lnTo>
                  <a:pt x="8930" y="196453"/>
                </a:lnTo>
                <a:lnTo>
                  <a:pt x="8930" y="205382"/>
                </a:lnTo>
                <a:lnTo>
                  <a:pt x="8930" y="223242"/>
                </a:lnTo>
                <a:lnTo>
                  <a:pt x="8930" y="232171"/>
                </a:lnTo>
                <a:lnTo>
                  <a:pt x="8930" y="241101"/>
                </a:lnTo>
                <a:lnTo>
                  <a:pt x="8930" y="258961"/>
                </a:lnTo>
                <a:lnTo>
                  <a:pt x="8930" y="267890"/>
                </a:lnTo>
                <a:lnTo>
                  <a:pt x="8930" y="267890"/>
                </a:lnTo>
                <a:lnTo>
                  <a:pt x="0" y="27682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6" name="Freeform 2105"/>
          <p:cNvSpPr/>
          <p:nvPr/>
        </p:nvSpPr>
        <p:spPr>
          <a:xfrm>
            <a:off x="6134695" y="3116461"/>
            <a:ext cx="196454" cy="330399"/>
          </a:xfrm>
          <a:custGeom>
            <a:avLst/>
            <a:gdLst/>
            <a:ahLst/>
            <a:cxnLst/>
            <a:rect l="0" t="0" r="0" b="0"/>
            <a:pathLst>
              <a:path w="196454" h="330399">
                <a:moveTo>
                  <a:pt x="71438" y="44648"/>
                </a:moveTo>
                <a:lnTo>
                  <a:pt x="71438" y="35718"/>
                </a:lnTo>
                <a:lnTo>
                  <a:pt x="71438" y="26789"/>
                </a:lnTo>
                <a:lnTo>
                  <a:pt x="80368" y="17859"/>
                </a:lnTo>
                <a:lnTo>
                  <a:pt x="89297" y="17859"/>
                </a:lnTo>
                <a:lnTo>
                  <a:pt x="89297" y="8929"/>
                </a:lnTo>
                <a:lnTo>
                  <a:pt x="98227" y="8929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42875" y="0"/>
                </a:lnTo>
                <a:lnTo>
                  <a:pt x="151805" y="8929"/>
                </a:lnTo>
                <a:lnTo>
                  <a:pt x="160735" y="8929"/>
                </a:lnTo>
                <a:lnTo>
                  <a:pt x="169664" y="17859"/>
                </a:lnTo>
                <a:lnTo>
                  <a:pt x="178594" y="26789"/>
                </a:lnTo>
                <a:lnTo>
                  <a:pt x="178594" y="26789"/>
                </a:lnTo>
                <a:lnTo>
                  <a:pt x="187524" y="35718"/>
                </a:lnTo>
                <a:lnTo>
                  <a:pt x="187524" y="44648"/>
                </a:lnTo>
                <a:lnTo>
                  <a:pt x="187524" y="53578"/>
                </a:lnTo>
                <a:lnTo>
                  <a:pt x="178594" y="71437"/>
                </a:lnTo>
                <a:lnTo>
                  <a:pt x="178594" y="80367"/>
                </a:lnTo>
                <a:lnTo>
                  <a:pt x="169664" y="89296"/>
                </a:lnTo>
                <a:lnTo>
                  <a:pt x="160735" y="98226"/>
                </a:lnTo>
                <a:lnTo>
                  <a:pt x="151805" y="107156"/>
                </a:lnTo>
                <a:lnTo>
                  <a:pt x="142875" y="116085"/>
                </a:lnTo>
                <a:lnTo>
                  <a:pt x="133946" y="125015"/>
                </a:lnTo>
                <a:lnTo>
                  <a:pt x="125016" y="133945"/>
                </a:lnTo>
                <a:lnTo>
                  <a:pt x="107157" y="142875"/>
                </a:lnTo>
                <a:lnTo>
                  <a:pt x="98227" y="151804"/>
                </a:lnTo>
                <a:lnTo>
                  <a:pt x="98227" y="151804"/>
                </a:lnTo>
                <a:lnTo>
                  <a:pt x="89297" y="160734"/>
                </a:lnTo>
                <a:lnTo>
                  <a:pt x="80368" y="160734"/>
                </a:lnTo>
                <a:lnTo>
                  <a:pt x="80368" y="160734"/>
                </a:lnTo>
                <a:lnTo>
                  <a:pt x="80368" y="160734"/>
                </a:lnTo>
                <a:lnTo>
                  <a:pt x="80368" y="160734"/>
                </a:lnTo>
                <a:lnTo>
                  <a:pt x="80368" y="160734"/>
                </a:lnTo>
                <a:lnTo>
                  <a:pt x="80368" y="160734"/>
                </a:lnTo>
                <a:lnTo>
                  <a:pt x="80368" y="160734"/>
                </a:lnTo>
                <a:lnTo>
                  <a:pt x="89297" y="160734"/>
                </a:lnTo>
                <a:lnTo>
                  <a:pt x="89297" y="151804"/>
                </a:lnTo>
                <a:lnTo>
                  <a:pt x="98227" y="151804"/>
                </a:lnTo>
                <a:lnTo>
                  <a:pt x="107157" y="151804"/>
                </a:lnTo>
                <a:lnTo>
                  <a:pt x="116086" y="151804"/>
                </a:lnTo>
                <a:lnTo>
                  <a:pt x="125016" y="142875"/>
                </a:lnTo>
                <a:lnTo>
                  <a:pt x="133946" y="142875"/>
                </a:lnTo>
                <a:lnTo>
                  <a:pt x="142875" y="142875"/>
                </a:lnTo>
                <a:lnTo>
                  <a:pt x="151805" y="151804"/>
                </a:lnTo>
                <a:lnTo>
                  <a:pt x="160735" y="151804"/>
                </a:lnTo>
                <a:lnTo>
                  <a:pt x="169664" y="151804"/>
                </a:lnTo>
                <a:lnTo>
                  <a:pt x="178594" y="151804"/>
                </a:lnTo>
                <a:lnTo>
                  <a:pt x="187524" y="151804"/>
                </a:lnTo>
                <a:lnTo>
                  <a:pt x="187524" y="160734"/>
                </a:lnTo>
                <a:lnTo>
                  <a:pt x="196453" y="169664"/>
                </a:lnTo>
                <a:lnTo>
                  <a:pt x="196453" y="178593"/>
                </a:lnTo>
                <a:lnTo>
                  <a:pt x="196453" y="178593"/>
                </a:lnTo>
                <a:lnTo>
                  <a:pt x="196453" y="196453"/>
                </a:lnTo>
                <a:lnTo>
                  <a:pt x="196453" y="205382"/>
                </a:lnTo>
                <a:lnTo>
                  <a:pt x="187524" y="214312"/>
                </a:lnTo>
                <a:lnTo>
                  <a:pt x="187524" y="223242"/>
                </a:lnTo>
                <a:lnTo>
                  <a:pt x="178594" y="232171"/>
                </a:lnTo>
                <a:lnTo>
                  <a:pt x="169664" y="241101"/>
                </a:lnTo>
                <a:lnTo>
                  <a:pt x="160735" y="250031"/>
                </a:lnTo>
                <a:lnTo>
                  <a:pt x="142875" y="258960"/>
                </a:lnTo>
                <a:lnTo>
                  <a:pt x="133946" y="276820"/>
                </a:lnTo>
                <a:lnTo>
                  <a:pt x="116086" y="276820"/>
                </a:lnTo>
                <a:lnTo>
                  <a:pt x="107157" y="285750"/>
                </a:lnTo>
                <a:lnTo>
                  <a:pt x="89297" y="294679"/>
                </a:lnTo>
                <a:lnTo>
                  <a:pt x="80368" y="303609"/>
                </a:lnTo>
                <a:lnTo>
                  <a:pt x="62508" y="312539"/>
                </a:lnTo>
                <a:lnTo>
                  <a:pt x="53578" y="312539"/>
                </a:lnTo>
                <a:lnTo>
                  <a:pt x="35719" y="321468"/>
                </a:lnTo>
                <a:lnTo>
                  <a:pt x="26789" y="321468"/>
                </a:lnTo>
                <a:lnTo>
                  <a:pt x="17860" y="330398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7" name="Freeform 2106"/>
          <p:cNvSpPr/>
          <p:nvPr/>
        </p:nvSpPr>
        <p:spPr>
          <a:xfrm>
            <a:off x="3714750" y="705445"/>
            <a:ext cx="437556" cy="1080493"/>
          </a:xfrm>
          <a:custGeom>
            <a:avLst/>
            <a:gdLst/>
            <a:ahLst/>
            <a:cxnLst/>
            <a:rect l="0" t="0" r="0" b="0"/>
            <a:pathLst>
              <a:path w="437556" h="1080493">
                <a:moveTo>
                  <a:pt x="205383" y="8930"/>
                </a:moveTo>
                <a:lnTo>
                  <a:pt x="205383" y="8930"/>
                </a:lnTo>
                <a:lnTo>
                  <a:pt x="205383" y="893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8930"/>
                </a:lnTo>
                <a:lnTo>
                  <a:pt x="169664" y="8930"/>
                </a:lnTo>
                <a:lnTo>
                  <a:pt x="169664" y="17860"/>
                </a:lnTo>
                <a:lnTo>
                  <a:pt x="160734" y="17860"/>
                </a:lnTo>
                <a:lnTo>
                  <a:pt x="160734" y="26789"/>
                </a:lnTo>
                <a:lnTo>
                  <a:pt x="151805" y="35719"/>
                </a:lnTo>
                <a:lnTo>
                  <a:pt x="151805" y="35719"/>
                </a:lnTo>
                <a:lnTo>
                  <a:pt x="142875" y="44649"/>
                </a:lnTo>
                <a:lnTo>
                  <a:pt x="133945" y="53578"/>
                </a:lnTo>
                <a:lnTo>
                  <a:pt x="133945" y="62508"/>
                </a:lnTo>
                <a:lnTo>
                  <a:pt x="125016" y="71438"/>
                </a:lnTo>
                <a:lnTo>
                  <a:pt x="116086" y="71438"/>
                </a:lnTo>
                <a:lnTo>
                  <a:pt x="116086" y="80367"/>
                </a:lnTo>
                <a:lnTo>
                  <a:pt x="107156" y="89297"/>
                </a:lnTo>
                <a:lnTo>
                  <a:pt x="98227" y="98227"/>
                </a:lnTo>
                <a:lnTo>
                  <a:pt x="98227" y="107156"/>
                </a:lnTo>
                <a:lnTo>
                  <a:pt x="89297" y="116086"/>
                </a:lnTo>
                <a:lnTo>
                  <a:pt x="80367" y="125016"/>
                </a:lnTo>
                <a:lnTo>
                  <a:pt x="80367" y="133946"/>
                </a:lnTo>
                <a:lnTo>
                  <a:pt x="71438" y="151805"/>
                </a:lnTo>
                <a:lnTo>
                  <a:pt x="71438" y="160735"/>
                </a:lnTo>
                <a:lnTo>
                  <a:pt x="62508" y="169664"/>
                </a:lnTo>
                <a:lnTo>
                  <a:pt x="53578" y="178594"/>
                </a:lnTo>
                <a:lnTo>
                  <a:pt x="53578" y="196453"/>
                </a:lnTo>
                <a:lnTo>
                  <a:pt x="44648" y="205383"/>
                </a:lnTo>
                <a:lnTo>
                  <a:pt x="35719" y="214313"/>
                </a:lnTo>
                <a:lnTo>
                  <a:pt x="35719" y="232172"/>
                </a:lnTo>
                <a:lnTo>
                  <a:pt x="26789" y="241102"/>
                </a:lnTo>
                <a:lnTo>
                  <a:pt x="26789" y="258961"/>
                </a:lnTo>
                <a:lnTo>
                  <a:pt x="17859" y="267891"/>
                </a:lnTo>
                <a:lnTo>
                  <a:pt x="17859" y="276821"/>
                </a:lnTo>
                <a:lnTo>
                  <a:pt x="8930" y="294680"/>
                </a:lnTo>
                <a:lnTo>
                  <a:pt x="8930" y="303610"/>
                </a:lnTo>
                <a:lnTo>
                  <a:pt x="8930" y="312539"/>
                </a:lnTo>
                <a:lnTo>
                  <a:pt x="8930" y="330399"/>
                </a:lnTo>
                <a:lnTo>
                  <a:pt x="0" y="339328"/>
                </a:lnTo>
                <a:lnTo>
                  <a:pt x="0" y="357188"/>
                </a:lnTo>
                <a:lnTo>
                  <a:pt x="0" y="366117"/>
                </a:lnTo>
                <a:lnTo>
                  <a:pt x="0" y="375047"/>
                </a:lnTo>
                <a:lnTo>
                  <a:pt x="0" y="392906"/>
                </a:lnTo>
                <a:lnTo>
                  <a:pt x="0" y="401836"/>
                </a:lnTo>
                <a:lnTo>
                  <a:pt x="0" y="419696"/>
                </a:lnTo>
                <a:lnTo>
                  <a:pt x="0" y="428625"/>
                </a:lnTo>
                <a:lnTo>
                  <a:pt x="8930" y="437555"/>
                </a:lnTo>
                <a:lnTo>
                  <a:pt x="8930" y="455414"/>
                </a:lnTo>
                <a:lnTo>
                  <a:pt x="8930" y="464344"/>
                </a:lnTo>
                <a:lnTo>
                  <a:pt x="8930" y="473274"/>
                </a:lnTo>
                <a:lnTo>
                  <a:pt x="17859" y="491133"/>
                </a:lnTo>
                <a:lnTo>
                  <a:pt x="17859" y="500063"/>
                </a:lnTo>
                <a:lnTo>
                  <a:pt x="17859" y="517922"/>
                </a:lnTo>
                <a:lnTo>
                  <a:pt x="26789" y="526852"/>
                </a:lnTo>
                <a:lnTo>
                  <a:pt x="26789" y="535782"/>
                </a:lnTo>
                <a:lnTo>
                  <a:pt x="26789" y="553641"/>
                </a:lnTo>
                <a:lnTo>
                  <a:pt x="35719" y="562571"/>
                </a:lnTo>
                <a:lnTo>
                  <a:pt x="35719" y="580430"/>
                </a:lnTo>
                <a:lnTo>
                  <a:pt x="44648" y="589360"/>
                </a:lnTo>
                <a:lnTo>
                  <a:pt x="44648" y="598289"/>
                </a:lnTo>
                <a:lnTo>
                  <a:pt x="53578" y="607219"/>
                </a:lnTo>
                <a:lnTo>
                  <a:pt x="53578" y="625078"/>
                </a:lnTo>
                <a:lnTo>
                  <a:pt x="62508" y="634008"/>
                </a:lnTo>
                <a:lnTo>
                  <a:pt x="62508" y="642938"/>
                </a:lnTo>
                <a:lnTo>
                  <a:pt x="71438" y="660797"/>
                </a:lnTo>
                <a:lnTo>
                  <a:pt x="80367" y="669727"/>
                </a:lnTo>
                <a:lnTo>
                  <a:pt x="80367" y="687586"/>
                </a:lnTo>
                <a:lnTo>
                  <a:pt x="89297" y="696516"/>
                </a:lnTo>
                <a:lnTo>
                  <a:pt x="89297" y="705445"/>
                </a:lnTo>
                <a:lnTo>
                  <a:pt x="98227" y="714375"/>
                </a:lnTo>
                <a:lnTo>
                  <a:pt x="107156" y="723305"/>
                </a:lnTo>
                <a:lnTo>
                  <a:pt x="116086" y="732234"/>
                </a:lnTo>
                <a:lnTo>
                  <a:pt x="116086" y="741164"/>
                </a:lnTo>
                <a:lnTo>
                  <a:pt x="125016" y="759024"/>
                </a:lnTo>
                <a:lnTo>
                  <a:pt x="133945" y="767953"/>
                </a:lnTo>
                <a:lnTo>
                  <a:pt x="133945" y="776883"/>
                </a:lnTo>
                <a:lnTo>
                  <a:pt x="142875" y="785813"/>
                </a:lnTo>
                <a:lnTo>
                  <a:pt x="151805" y="794742"/>
                </a:lnTo>
                <a:lnTo>
                  <a:pt x="160734" y="803672"/>
                </a:lnTo>
                <a:lnTo>
                  <a:pt x="169664" y="812602"/>
                </a:lnTo>
                <a:lnTo>
                  <a:pt x="169664" y="821531"/>
                </a:lnTo>
                <a:lnTo>
                  <a:pt x="178594" y="830461"/>
                </a:lnTo>
                <a:lnTo>
                  <a:pt x="187523" y="839391"/>
                </a:lnTo>
                <a:lnTo>
                  <a:pt x="196453" y="848320"/>
                </a:lnTo>
                <a:lnTo>
                  <a:pt x="205383" y="857250"/>
                </a:lnTo>
                <a:lnTo>
                  <a:pt x="205383" y="857250"/>
                </a:lnTo>
                <a:lnTo>
                  <a:pt x="214313" y="866180"/>
                </a:lnTo>
                <a:lnTo>
                  <a:pt x="223242" y="875109"/>
                </a:lnTo>
                <a:lnTo>
                  <a:pt x="232172" y="884039"/>
                </a:lnTo>
                <a:lnTo>
                  <a:pt x="241102" y="892969"/>
                </a:lnTo>
                <a:lnTo>
                  <a:pt x="250031" y="901899"/>
                </a:lnTo>
                <a:lnTo>
                  <a:pt x="250031" y="910828"/>
                </a:lnTo>
                <a:lnTo>
                  <a:pt x="258961" y="910828"/>
                </a:lnTo>
                <a:lnTo>
                  <a:pt x="267891" y="919758"/>
                </a:lnTo>
                <a:lnTo>
                  <a:pt x="276820" y="928688"/>
                </a:lnTo>
                <a:lnTo>
                  <a:pt x="285750" y="937617"/>
                </a:lnTo>
                <a:lnTo>
                  <a:pt x="285750" y="946547"/>
                </a:lnTo>
                <a:lnTo>
                  <a:pt x="294680" y="946547"/>
                </a:lnTo>
                <a:lnTo>
                  <a:pt x="303609" y="955477"/>
                </a:lnTo>
                <a:lnTo>
                  <a:pt x="312539" y="964406"/>
                </a:lnTo>
                <a:lnTo>
                  <a:pt x="321469" y="964406"/>
                </a:lnTo>
                <a:lnTo>
                  <a:pt x="321469" y="973336"/>
                </a:lnTo>
                <a:lnTo>
                  <a:pt x="330398" y="982266"/>
                </a:lnTo>
                <a:lnTo>
                  <a:pt x="339328" y="982266"/>
                </a:lnTo>
                <a:lnTo>
                  <a:pt x="348258" y="991195"/>
                </a:lnTo>
                <a:lnTo>
                  <a:pt x="348258" y="1000125"/>
                </a:lnTo>
                <a:lnTo>
                  <a:pt x="357188" y="1009055"/>
                </a:lnTo>
                <a:lnTo>
                  <a:pt x="366117" y="1009055"/>
                </a:lnTo>
                <a:lnTo>
                  <a:pt x="366117" y="1017984"/>
                </a:lnTo>
                <a:lnTo>
                  <a:pt x="375047" y="1026914"/>
                </a:lnTo>
                <a:lnTo>
                  <a:pt x="383977" y="1026914"/>
                </a:lnTo>
                <a:lnTo>
                  <a:pt x="383977" y="1035844"/>
                </a:lnTo>
                <a:lnTo>
                  <a:pt x="392906" y="1035844"/>
                </a:lnTo>
                <a:lnTo>
                  <a:pt x="392906" y="1044774"/>
                </a:lnTo>
                <a:lnTo>
                  <a:pt x="401836" y="1044774"/>
                </a:lnTo>
                <a:lnTo>
                  <a:pt x="401836" y="1053703"/>
                </a:lnTo>
                <a:lnTo>
                  <a:pt x="410766" y="1062633"/>
                </a:lnTo>
                <a:lnTo>
                  <a:pt x="410766" y="1062633"/>
                </a:lnTo>
                <a:lnTo>
                  <a:pt x="419695" y="1062633"/>
                </a:lnTo>
                <a:lnTo>
                  <a:pt x="419695" y="1071563"/>
                </a:lnTo>
                <a:lnTo>
                  <a:pt x="428625" y="1071563"/>
                </a:lnTo>
                <a:lnTo>
                  <a:pt x="428625" y="1071563"/>
                </a:lnTo>
                <a:lnTo>
                  <a:pt x="428625" y="1080492"/>
                </a:lnTo>
                <a:lnTo>
                  <a:pt x="437555" y="1080492"/>
                </a:lnTo>
                <a:lnTo>
                  <a:pt x="437555" y="1080492"/>
                </a:lnTo>
                <a:lnTo>
                  <a:pt x="437555" y="1080492"/>
                </a:lnTo>
                <a:lnTo>
                  <a:pt x="437555" y="1080492"/>
                </a:lnTo>
                <a:lnTo>
                  <a:pt x="437555" y="1080492"/>
                </a:lnTo>
                <a:lnTo>
                  <a:pt x="437555" y="1080492"/>
                </a:lnTo>
                <a:lnTo>
                  <a:pt x="437555" y="1080492"/>
                </a:lnTo>
                <a:lnTo>
                  <a:pt x="437555" y="1080492"/>
                </a:lnTo>
                <a:lnTo>
                  <a:pt x="437555" y="1080492"/>
                </a:lnTo>
                <a:lnTo>
                  <a:pt x="437555" y="1080492"/>
                </a:lnTo>
                <a:lnTo>
                  <a:pt x="437555" y="1080492"/>
                </a:lnTo>
                <a:lnTo>
                  <a:pt x="437555" y="1080492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8" name="Freeform 2107"/>
          <p:cNvSpPr/>
          <p:nvPr/>
        </p:nvSpPr>
        <p:spPr>
          <a:xfrm>
            <a:off x="4000500" y="1562695"/>
            <a:ext cx="258962" cy="357189"/>
          </a:xfrm>
          <a:custGeom>
            <a:avLst/>
            <a:gdLst/>
            <a:ahLst/>
            <a:cxnLst/>
            <a:rect l="0" t="0" r="0" b="0"/>
            <a:pathLst>
              <a:path w="258962" h="357189">
                <a:moveTo>
                  <a:pt x="0" y="169664"/>
                </a:move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8930" y="178594"/>
                </a:lnTo>
                <a:lnTo>
                  <a:pt x="8930" y="178594"/>
                </a:lnTo>
                <a:lnTo>
                  <a:pt x="8930" y="178594"/>
                </a:lnTo>
                <a:lnTo>
                  <a:pt x="17859" y="187524"/>
                </a:lnTo>
                <a:lnTo>
                  <a:pt x="17859" y="187524"/>
                </a:lnTo>
                <a:lnTo>
                  <a:pt x="26789" y="196453"/>
                </a:lnTo>
                <a:lnTo>
                  <a:pt x="26789" y="196453"/>
                </a:lnTo>
                <a:lnTo>
                  <a:pt x="35719" y="205383"/>
                </a:lnTo>
                <a:lnTo>
                  <a:pt x="44648" y="205383"/>
                </a:lnTo>
                <a:lnTo>
                  <a:pt x="44648" y="214313"/>
                </a:lnTo>
                <a:lnTo>
                  <a:pt x="53578" y="214313"/>
                </a:lnTo>
                <a:lnTo>
                  <a:pt x="62508" y="223242"/>
                </a:lnTo>
                <a:lnTo>
                  <a:pt x="71438" y="232172"/>
                </a:lnTo>
                <a:lnTo>
                  <a:pt x="80367" y="241102"/>
                </a:lnTo>
                <a:lnTo>
                  <a:pt x="80367" y="250031"/>
                </a:lnTo>
                <a:lnTo>
                  <a:pt x="89297" y="258961"/>
                </a:lnTo>
                <a:lnTo>
                  <a:pt x="98227" y="267891"/>
                </a:lnTo>
                <a:lnTo>
                  <a:pt x="107156" y="276820"/>
                </a:lnTo>
                <a:lnTo>
                  <a:pt x="116086" y="285750"/>
                </a:lnTo>
                <a:lnTo>
                  <a:pt x="125016" y="294680"/>
                </a:lnTo>
                <a:lnTo>
                  <a:pt x="133945" y="303609"/>
                </a:lnTo>
                <a:lnTo>
                  <a:pt x="142875" y="312539"/>
                </a:lnTo>
                <a:lnTo>
                  <a:pt x="160734" y="312539"/>
                </a:lnTo>
                <a:lnTo>
                  <a:pt x="169664" y="321469"/>
                </a:lnTo>
                <a:lnTo>
                  <a:pt x="178594" y="330399"/>
                </a:lnTo>
                <a:lnTo>
                  <a:pt x="187523" y="330399"/>
                </a:lnTo>
                <a:lnTo>
                  <a:pt x="196453" y="339328"/>
                </a:lnTo>
                <a:lnTo>
                  <a:pt x="205383" y="339328"/>
                </a:lnTo>
                <a:lnTo>
                  <a:pt x="214313" y="339328"/>
                </a:lnTo>
                <a:lnTo>
                  <a:pt x="223242" y="348258"/>
                </a:lnTo>
                <a:lnTo>
                  <a:pt x="232172" y="348258"/>
                </a:lnTo>
                <a:lnTo>
                  <a:pt x="232172" y="348258"/>
                </a:lnTo>
                <a:lnTo>
                  <a:pt x="241102" y="348258"/>
                </a:lnTo>
                <a:lnTo>
                  <a:pt x="241102" y="348258"/>
                </a:lnTo>
                <a:lnTo>
                  <a:pt x="250031" y="357188"/>
                </a:lnTo>
                <a:lnTo>
                  <a:pt x="250031" y="357188"/>
                </a:lnTo>
                <a:lnTo>
                  <a:pt x="250031" y="357188"/>
                </a:lnTo>
                <a:lnTo>
                  <a:pt x="250031" y="357188"/>
                </a:lnTo>
                <a:lnTo>
                  <a:pt x="250031" y="357188"/>
                </a:lnTo>
                <a:lnTo>
                  <a:pt x="250031" y="357188"/>
                </a:lnTo>
                <a:lnTo>
                  <a:pt x="250031" y="348258"/>
                </a:lnTo>
                <a:lnTo>
                  <a:pt x="250031" y="348258"/>
                </a:lnTo>
                <a:lnTo>
                  <a:pt x="250031" y="339328"/>
                </a:lnTo>
                <a:lnTo>
                  <a:pt x="258961" y="330399"/>
                </a:lnTo>
                <a:lnTo>
                  <a:pt x="250031" y="321469"/>
                </a:lnTo>
                <a:lnTo>
                  <a:pt x="250031" y="312539"/>
                </a:lnTo>
                <a:lnTo>
                  <a:pt x="250031" y="303609"/>
                </a:lnTo>
                <a:lnTo>
                  <a:pt x="250031" y="294680"/>
                </a:lnTo>
                <a:lnTo>
                  <a:pt x="258961" y="276820"/>
                </a:lnTo>
                <a:lnTo>
                  <a:pt x="258961" y="267891"/>
                </a:lnTo>
                <a:lnTo>
                  <a:pt x="258961" y="258961"/>
                </a:lnTo>
                <a:lnTo>
                  <a:pt x="258961" y="241102"/>
                </a:lnTo>
                <a:lnTo>
                  <a:pt x="258961" y="223242"/>
                </a:lnTo>
                <a:lnTo>
                  <a:pt x="258961" y="214313"/>
                </a:lnTo>
                <a:lnTo>
                  <a:pt x="258961" y="196453"/>
                </a:lnTo>
                <a:lnTo>
                  <a:pt x="258961" y="178594"/>
                </a:lnTo>
                <a:lnTo>
                  <a:pt x="258961" y="169664"/>
                </a:lnTo>
                <a:lnTo>
                  <a:pt x="258961" y="151805"/>
                </a:lnTo>
                <a:lnTo>
                  <a:pt x="258961" y="142875"/>
                </a:lnTo>
                <a:lnTo>
                  <a:pt x="258961" y="125016"/>
                </a:lnTo>
                <a:lnTo>
                  <a:pt x="258961" y="107156"/>
                </a:lnTo>
                <a:lnTo>
                  <a:pt x="258961" y="98227"/>
                </a:lnTo>
                <a:lnTo>
                  <a:pt x="258961" y="80367"/>
                </a:lnTo>
                <a:lnTo>
                  <a:pt x="258961" y="71438"/>
                </a:lnTo>
                <a:lnTo>
                  <a:pt x="258961" y="53578"/>
                </a:lnTo>
                <a:lnTo>
                  <a:pt x="258961" y="44649"/>
                </a:lnTo>
                <a:lnTo>
                  <a:pt x="258961" y="35719"/>
                </a:lnTo>
                <a:lnTo>
                  <a:pt x="258961" y="26789"/>
                </a:lnTo>
                <a:lnTo>
                  <a:pt x="258961" y="17859"/>
                </a:lnTo>
                <a:lnTo>
                  <a:pt x="258961" y="17859"/>
                </a:lnTo>
                <a:lnTo>
                  <a:pt x="258961" y="8930"/>
                </a:lnTo>
                <a:lnTo>
                  <a:pt x="258961" y="8930"/>
                </a:lnTo>
                <a:lnTo>
                  <a:pt x="258961" y="893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8930"/>
                </a:lnTo>
                <a:lnTo>
                  <a:pt x="258961" y="8930"/>
                </a:lnTo>
                <a:lnTo>
                  <a:pt x="250031" y="8930"/>
                </a:lnTo>
                <a:lnTo>
                  <a:pt x="250031" y="8930"/>
                </a:lnTo>
                <a:lnTo>
                  <a:pt x="250031" y="8930"/>
                </a:lnTo>
                <a:lnTo>
                  <a:pt x="241102" y="17859"/>
                </a:lnTo>
                <a:lnTo>
                  <a:pt x="241102" y="17859"/>
                </a:lnTo>
                <a:lnTo>
                  <a:pt x="241102" y="17859"/>
                </a:lnTo>
                <a:lnTo>
                  <a:pt x="241102" y="26789"/>
                </a:lnTo>
                <a:lnTo>
                  <a:pt x="232172" y="26789"/>
                </a:lnTo>
                <a:lnTo>
                  <a:pt x="232172" y="35719"/>
                </a:lnTo>
                <a:lnTo>
                  <a:pt x="223242" y="35719"/>
                </a:lnTo>
                <a:lnTo>
                  <a:pt x="223242" y="44649"/>
                </a:lnTo>
                <a:lnTo>
                  <a:pt x="214313" y="44649"/>
                </a:lnTo>
                <a:lnTo>
                  <a:pt x="214313" y="44649"/>
                </a:lnTo>
                <a:lnTo>
                  <a:pt x="205383" y="53578"/>
                </a:lnTo>
                <a:lnTo>
                  <a:pt x="196453" y="53578"/>
                </a:lnTo>
                <a:lnTo>
                  <a:pt x="196453" y="62508"/>
                </a:lnTo>
                <a:lnTo>
                  <a:pt x="187523" y="71438"/>
                </a:lnTo>
                <a:lnTo>
                  <a:pt x="178594" y="71438"/>
                </a:lnTo>
                <a:lnTo>
                  <a:pt x="169664" y="80367"/>
                </a:lnTo>
                <a:lnTo>
                  <a:pt x="160734" y="89297"/>
                </a:lnTo>
                <a:lnTo>
                  <a:pt x="142875" y="98227"/>
                </a:lnTo>
                <a:lnTo>
                  <a:pt x="133945" y="107156"/>
                </a:lnTo>
                <a:lnTo>
                  <a:pt x="125016" y="116086"/>
                </a:lnTo>
                <a:lnTo>
                  <a:pt x="107156" y="125016"/>
                </a:lnTo>
                <a:lnTo>
                  <a:pt x="98227" y="125016"/>
                </a:lnTo>
                <a:lnTo>
                  <a:pt x="89297" y="133945"/>
                </a:lnTo>
                <a:lnTo>
                  <a:pt x="80367" y="142875"/>
                </a:lnTo>
                <a:lnTo>
                  <a:pt x="62508" y="151805"/>
                </a:lnTo>
                <a:lnTo>
                  <a:pt x="53578" y="160734"/>
                </a:lnTo>
                <a:lnTo>
                  <a:pt x="44648" y="160734"/>
                </a:lnTo>
                <a:lnTo>
                  <a:pt x="35719" y="169664"/>
                </a:lnTo>
                <a:lnTo>
                  <a:pt x="26789" y="169664"/>
                </a:lnTo>
                <a:lnTo>
                  <a:pt x="17859" y="178594"/>
                </a:lnTo>
                <a:lnTo>
                  <a:pt x="17859" y="178594"/>
                </a:lnTo>
                <a:lnTo>
                  <a:pt x="8930" y="178594"/>
                </a:lnTo>
                <a:lnTo>
                  <a:pt x="8930" y="187524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9" name="Freeform 2108"/>
          <p:cNvSpPr/>
          <p:nvPr/>
        </p:nvSpPr>
        <p:spPr>
          <a:xfrm>
            <a:off x="4438055" y="1428750"/>
            <a:ext cx="8930" cy="151805"/>
          </a:xfrm>
          <a:custGeom>
            <a:avLst/>
            <a:gdLst/>
            <a:ahLst/>
            <a:cxnLst/>
            <a:rect l="0" t="0" r="0" b="0"/>
            <a:pathLst>
              <a:path w="8930" h="151805">
                <a:moveTo>
                  <a:pt x="8929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8929" y="62508"/>
                </a:lnTo>
                <a:lnTo>
                  <a:pt x="8929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0" name="Freeform 2109"/>
          <p:cNvSpPr/>
          <p:nvPr/>
        </p:nvSpPr>
        <p:spPr>
          <a:xfrm>
            <a:off x="4473773" y="1348383"/>
            <a:ext cx="98228" cy="223243"/>
          </a:xfrm>
          <a:custGeom>
            <a:avLst/>
            <a:gdLst/>
            <a:ahLst/>
            <a:cxnLst/>
            <a:rect l="0" t="0" r="0" b="0"/>
            <a:pathLst>
              <a:path w="98228" h="223243">
                <a:moveTo>
                  <a:pt x="89297" y="17859"/>
                </a:move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8" y="0"/>
                </a:lnTo>
                <a:lnTo>
                  <a:pt x="80368" y="0"/>
                </a:lnTo>
                <a:lnTo>
                  <a:pt x="71438" y="0"/>
                </a:lnTo>
                <a:lnTo>
                  <a:pt x="62508" y="8930"/>
                </a:lnTo>
                <a:lnTo>
                  <a:pt x="62508" y="17859"/>
                </a:lnTo>
                <a:lnTo>
                  <a:pt x="53579" y="17859"/>
                </a:lnTo>
                <a:lnTo>
                  <a:pt x="44649" y="26789"/>
                </a:lnTo>
                <a:lnTo>
                  <a:pt x="35719" y="35719"/>
                </a:lnTo>
                <a:lnTo>
                  <a:pt x="26790" y="44648"/>
                </a:lnTo>
                <a:lnTo>
                  <a:pt x="17860" y="53578"/>
                </a:lnTo>
                <a:lnTo>
                  <a:pt x="17860" y="62507"/>
                </a:lnTo>
                <a:lnTo>
                  <a:pt x="893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90" y="107156"/>
                </a:lnTo>
                <a:lnTo>
                  <a:pt x="26790" y="98226"/>
                </a:lnTo>
                <a:lnTo>
                  <a:pt x="35719" y="98226"/>
                </a:lnTo>
                <a:lnTo>
                  <a:pt x="44649" y="98226"/>
                </a:lnTo>
                <a:lnTo>
                  <a:pt x="53579" y="89296"/>
                </a:lnTo>
                <a:lnTo>
                  <a:pt x="62508" y="80367"/>
                </a:lnTo>
                <a:lnTo>
                  <a:pt x="62508" y="71437"/>
                </a:lnTo>
                <a:lnTo>
                  <a:pt x="71438" y="62507"/>
                </a:lnTo>
                <a:lnTo>
                  <a:pt x="71438" y="53578"/>
                </a:lnTo>
                <a:lnTo>
                  <a:pt x="71438" y="44648"/>
                </a:lnTo>
                <a:lnTo>
                  <a:pt x="80368" y="44648"/>
                </a:lnTo>
                <a:lnTo>
                  <a:pt x="80368" y="35719"/>
                </a:lnTo>
                <a:lnTo>
                  <a:pt x="80368" y="35719"/>
                </a:lnTo>
                <a:lnTo>
                  <a:pt x="80368" y="26789"/>
                </a:lnTo>
                <a:lnTo>
                  <a:pt x="80368" y="26789"/>
                </a:lnTo>
                <a:lnTo>
                  <a:pt x="80368" y="26789"/>
                </a:lnTo>
                <a:lnTo>
                  <a:pt x="80368" y="26789"/>
                </a:lnTo>
                <a:lnTo>
                  <a:pt x="80368" y="26789"/>
                </a:lnTo>
                <a:lnTo>
                  <a:pt x="80368" y="26789"/>
                </a:lnTo>
                <a:lnTo>
                  <a:pt x="80368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62507"/>
                </a:lnTo>
                <a:lnTo>
                  <a:pt x="89297" y="71437"/>
                </a:lnTo>
                <a:lnTo>
                  <a:pt x="89297" y="80367"/>
                </a:lnTo>
                <a:lnTo>
                  <a:pt x="89297" y="89296"/>
                </a:lnTo>
                <a:lnTo>
                  <a:pt x="89297" y="98226"/>
                </a:lnTo>
                <a:lnTo>
                  <a:pt x="89297" y="107156"/>
                </a:lnTo>
                <a:lnTo>
                  <a:pt x="98227" y="125015"/>
                </a:lnTo>
                <a:lnTo>
                  <a:pt x="98227" y="133945"/>
                </a:lnTo>
                <a:lnTo>
                  <a:pt x="98227" y="142875"/>
                </a:lnTo>
                <a:lnTo>
                  <a:pt x="98227" y="151804"/>
                </a:lnTo>
                <a:lnTo>
                  <a:pt x="98227" y="160734"/>
                </a:lnTo>
                <a:lnTo>
                  <a:pt x="98227" y="178593"/>
                </a:lnTo>
                <a:lnTo>
                  <a:pt x="98227" y="187523"/>
                </a:lnTo>
                <a:lnTo>
                  <a:pt x="98227" y="196453"/>
                </a:lnTo>
                <a:lnTo>
                  <a:pt x="98227" y="205382"/>
                </a:lnTo>
                <a:lnTo>
                  <a:pt x="98227" y="205382"/>
                </a:lnTo>
                <a:lnTo>
                  <a:pt x="98227" y="214312"/>
                </a:lnTo>
                <a:lnTo>
                  <a:pt x="98227" y="223242"/>
                </a:lnTo>
                <a:lnTo>
                  <a:pt x="98227" y="223242"/>
                </a:lnTo>
                <a:lnTo>
                  <a:pt x="98227" y="223242"/>
                </a:lnTo>
                <a:lnTo>
                  <a:pt x="98227" y="223242"/>
                </a:lnTo>
                <a:lnTo>
                  <a:pt x="98227" y="223242"/>
                </a:lnTo>
                <a:lnTo>
                  <a:pt x="98227" y="223242"/>
                </a:lnTo>
                <a:lnTo>
                  <a:pt x="98227" y="223242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1" name="Freeform 2110"/>
          <p:cNvSpPr/>
          <p:nvPr/>
        </p:nvSpPr>
        <p:spPr>
          <a:xfrm>
            <a:off x="4598789" y="1294805"/>
            <a:ext cx="151806" cy="125016"/>
          </a:xfrm>
          <a:custGeom>
            <a:avLst/>
            <a:gdLst/>
            <a:ahLst/>
            <a:cxnLst/>
            <a:rect l="0" t="0" r="0" b="0"/>
            <a:pathLst>
              <a:path w="151806" h="125016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9" y="35718"/>
                </a:lnTo>
                <a:lnTo>
                  <a:pt x="44649" y="44648"/>
                </a:lnTo>
                <a:lnTo>
                  <a:pt x="35719" y="53578"/>
                </a:lnTo>
                <a:lnTo>
                  <a:pt x="35719" y="62508"/>
                </a:lnTo>
                <a:lnTo>
                  <a:pt x="26789" y="71437"/>
                </a:lnTo>
                <a:lnTo>
                  <a:pt x="17859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5"/>
                </a:lnTo>
                <a:lnTo>
                  <a:pt x="0" y="116085"/>
                </a:lnTo>
                <a:lnTo>
                  <a:pt x="0" y="116085"/>
                </a:lnTo>
                <a:lnTo>
                  <a:pt x="0" y="116085"/>
                </a:lnTo>
                <a:lnTo>
                  <a:pt x="0" y="125015"/>
                </a:lnTo>
                <a:lnTo>
                  <a:pt x="8930" y="116085"/>
                </a:lnTo>
                <a:lnTo>
                  <a:pt x="8930" y="125015"/>
                </a:lnTo>
                <a:lnTo>
                  <a:pt x="17859" y="116085"/>
                </a:lnTo>
                <a:lnTo>
                  <a:pt x="26789" y="116085"/>
                </a:lnTo>
                <a:lnTo>
                  <a:pt x="35719" y="116085"/>
                </a:lnTo>
                <a:lnTo>
                  <a:pt x="44649" y="107156"/>
                </a:lnTo>
                <a:lnTo>
                  <a:pt x="53578" y="107156"/>
                </a:lnTo>
                <a:lnTo>
                  <a:pt x="62508" y="107156"/>
                </a:lnTo>
                <a:lnTo>
                  <a:pt x="71438" y="107156"/>
                </a:lnTo>
                <a:lnTo>
                  <a:pt x="80367" y="98226"/>
                </a:lnTo>
                <a:lnTo>
                  <a:pt x="89297" y="98226"/>
                </a:lnTo>
                <a:lnTo>
                  <a:pt x="98227" y="98226"/>
                </a:lnTo>
                <a:lnTo>
                  <a:pt x="107156" y="98226"/>
                </a:lnTo>
                <a:lnTo>
                  <a:pt x="116086" y="89297"/>
                </a:lnTo>
                <a:lnTo>
                  <a:pt x="116086" y="89297"/>
                </a:lnTo>
                <a:lnTo>
                  <a:pt x="125016" y="89297"/>
                </a:lnTo>
                <a:lnTo>
                  <a:pt x="133945" y="89297"/>
                </a:lnTo>
                <a:lnTo>
                  <a:pt x="133945" y="89297"/>
                </a:lnTo>
                <a:lnTo>
                  <a:pt x="142875" y="89297"/>
                </a:lnTo>
                <a:lnTo>
                  <a:pt x="142875" y="89297"/>
                </a:lnTo>
                <a:lnTo>
                  <a:pt x="151805" y="89297"/>
                </a:lnTo>
                <a:lnTo>
                  <a:pt x="151805" y="80367"/>
                </a:lnTo>
                <a:lnTo>
                  <a:pt x="151805" y="80367"/>
                </a:lnTo>
                <a:lnTo>
                  <a:pt x="151805" y="80367"/>
                </a:lnTo>
                <a:lnTo>
                  <a:pt x="151805" y="80367"/>
                </a:lnTo>
                <a:lnTo>
                  <a:pt x="151805" y="80367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2" name="Freeform 2111"/>
          <p:cNvSpPr/>
          <p:nvPr/>
        </p:nvSpPr>
        <p:spPr>
          <a:xfrm>
            <a:off x="4705945" y="1268016"/>
            <a:ext cx="17861" cy="267891"/>
          </a:xfrm>
          <a:custGeom>
            <a:avLst/>
            <a:gdLst/>
            <a:ahLst/>
            <a:cxnLst/>
            <a:rect l="0" t="0" r="0" b="0"/>
            <a:pathLst>
              <a:path w="17861" h="26789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35718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71437"/>
                </a:lnTo>
                <a:lnTo>
                  <a:pt x="1786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51804"/>
                </a:lnTo>
                <a:lnTo>
                  <a:pt x="0" y="160734"/>
                </a:lnTo>
                <a:lnTo>
                  <a:pt x="0" y="178593"/>
                </a:lnTo>
                <a:lnTo>
                  <a:pt x="0" y="196453"/>
                </a:lnTo>
                <a:lnTo>
                  <a:pt x="0" y="205382"/>
                </a:lnTo>
                <a:lnTo>
                  <a:pt x="0" y="223242"/>
                </a:lnTo>
                <a:lnTo>
                  <a:pt x="0" y="241101"/>
                </a:lnTo>
                <a:lnTo>
                  <a:pt x="0" y="250031"/>
                </a:lnTo>
                <a:lnTo>
                  <a:pt x="0" y="258960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  <a:lnTo>
                  <a:pt x="8930" y="267890"/>
                </a:lnTo>
                <a:lnTo>
                  <a:pt x="8930" y="26789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3" name="Freeform 2112"/>
          <p:cNvSpPr/>
          <p:nvPr/>
        </p:nvSpPr>
        <p:spPr>
          <a:xfrm>
            <a:off x="4759523" y="1268016"/>
            <a:ext cx="151806" cy="125016"/>
          </a:xfrm>
          <a:custGeom>
            <a:avLst/>
            <a:gdLst/>
            <a:ahLst/>
            <a:cxnLst/>
            <a:rect l="0" t="0" r="0" b="0"/>
            <a:pathLst>
              <a:path w="151806" h="125016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17859"/>
                </a:lnTo>
                <a:lnTo>
                  <a:pt x="26790" y="17859"/>
                </a:lnTo>
                <a:lnTo>
                  <a:pt x="26790" y="26789"/>
                </a:lnTo>
                <a:lnTo>
                  <a:pt x="26790" y="35718"/>
                </a:lnTo>
                <a:lnTo>
                  <a:pt x="26790" y="44648"/>
                </a:lnTo>
                <a:lnTo>
                  <a:pt x="17860" y="62507"/>
                </a:lnTo>
                <a:lnTo>
                  <a:pt x="17860" y="62507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8930" y="125015"/>
                </a:lnTo>
                <a:lnTo>
                  <a:pt x="8930" y="125015"/>
                </a:lnTo>
                <a:lnTo>
                  <a:pt x="17860" y="125015"/>
                </a:lnTo>
                <a:lnTo>
                  <a:pt x="26790" y="125015"/>
                </a:lnTo>
                <a:lnTo>
                  <a:pt x="35719" y="116086"/>
                </a:lnTo>
                <a:lnTo>
                  <a:pt x="44649" y="116086"/>
                </a:lnTo>
                <a:lnTo>
                  <a:pt x="53579" y="107156"/>
                </a:lnTo>
                <a:lnTo>
                  <a:pt x="62508" y="107156"/>
                </a:lnTo>
                <a:lnTo>
                  <a:pt x="71438" y="107156"/>
                </a:lnTo>
                <a:lnTo>
                  <a:pt x="89297" y="98226"/>
                </a:lnTo>
                <a:lnTo>
                  <a:pt x="98227" y="98226"/>
                </a:lnTo>
                <a:lnTo>
                  <a:pt x="107157" y="98226"/>
                </a:lnTo>
                <a:lnTo>
                  <a:pt x="116086" y="98226"/>
                </a:lnTo>
                <a:lnTo>
                  <a:pt x="116086" y="98226"/>
                </a:lnTo>
                <a:lnTo>
                  <a:pt x="125016" y="98226"/>
                </a:lnTo>
                <a:lnTo>
                  <a:pt x="133946" y="98226"/>
                </a:lnTo>
                <a:lnTo>
                  <a:pt x="133946" y="98226"/>
                </a:lnTo>
                <a:lnTo>
                  <a:pt x="142875" y="98226"/>
                </a:lnTo>
                <a:lnTo>
                  <a:pt x="142875" y="89297"/>
                </a:lnTo>
                <a:lnTo>
                  <a:pt x="142875" y="89297"/>
                </a:lnTo>
                <a:lnTo>
                  <a:pt x="151805" y="89297"/>
                </a:lnTo>
                <a:lnTo>
                  <a:pt x="151805" y="89297"/>
                </a:lnTo>
                <a:lnTo>
                  <a:pt x="151805" y="89297"/>
                </a:lnTo>
                <a:lnTo>
                  <a:pt x="151805" y="89297"/>
                </a:lnTo>
                <a:lnTo>
                  <a:pt x="151805" y="80367"/>
                </a:lnTo>
                <a:lnTo>
                  <a:pt x="151805" y="80367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4" name="Freeform 2113"/>
          <p:cNvSpPr/>
          <p:nvPr/>
        </p:nvSpPr>
        <p:spPr>
          <a:xfrm>
            <a:off x="4857750" y="1232297"/>
            <a:ext cx="17860" cy="303610"/>
          </a:xfrm>
          <a:custGeom>
            <a:avLst/>
            <a:gdLst/>
            <a:ahLst/>
            <a:cxnLst/>
            <a:rect l="0" t="0" r="0" b="0"/>
            <a:pathLst>
              <a:path w="17860" h="303610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0" y="241101"/>
                </a:lnTo>
                <a:lnTo>
                  <a:pt x="0" y="250031"/>
                </a:lnTo>
                <a:lnTo>
                  <a:pt x="8930" y="267890"/>
                </a:lnTo>
                <a:lnTo>
                  <a:pt x="8930" y="276820"/>
                </a:lnTo>
                <a:lnTo>
                  <a:pt x="8930" y="276820"/>
                </a:lnTo>
                <a:lnTo>
                  <a:pt x="8930" y="285750"/>
                </a:lnTo>
                <a:lnTo>
                  <a:pt x="8930" y="294679"/>
                </a:lnTo>
                <a:lnTo>
                  <a:pt x="8930" y="294679"/>
                </a:lnTo>
                <a:lnTo>
                  <a:pt x="8930" y="294679"/>
                </a:lnTo>
                <a:lnTo>
                  <a:pt x="8930" y="303609"/>
                </a:lnTo>
                <a:lnTo>
                  <a:pt x="17859" y="303609"/>
                </a:lnTo>
                <a:lnTo>
                  <a:pt x="17859" y="30360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5" name="Freeform 2114"/>
          <p:cNvSpPr/>
          <p:nvPr/>
        </p:nvSpPr>
        <p:spPr>
          <a:xfrm>
            <a:off x="3527227" y="4920258"/>
            <a:ext cx="892969" cy="464345"/>
          </a:xfrm>
          <a:custGeom>
            <a:avLst/>
            <a:gdLst/>
            <a:ahLst/>
            <a:cxnLst/>
            <a:rect l="0" t="0" r="0" b="0"/>
            <a:pathLst>
              <a:path w="892969" h="464345">
                <a:moveTo>
                  <a:pt x="714375" y="71437"/>
                </a:moveTo>
                <a:lnTo>
                  <a:pt x="705445" y="62508"/>
                </a:lnTo>
                <a:lnTo>
                  <a:pt x="705445" y="62508"/>
                </a:lnTo>
                <a:lnTo>
                  <a:pt x="705445" y="62508"/>
                </a:lnTo>
                <a:lnTo>
                  <a:pt x="696515" y="53578"/>
                </a:lnTo>
                <a:lnTo>
                  <a:pt x="696515" y="53578"/>
                </a:lnTo>
                <a:lnTo>
                  <a:pt x="696515" y="53578"/>
                </a:lnTo>
                <a:lnTo>
                  <a:pt x="687586" y="53578"/>
                </a:lnTo>
                <a:lnTo>
                  <a:pt x="687586" y="44648"/>
                </a:lnTo>
                <a:lnTo>
                  <a:pt x="678656" y="44648"/>
                </a:lnTo>
                <a:lnTo>
                  <a:pt x="669726" y="44648"/>
                </a:lnTo>
                <a:lnTo>
                  <a:pt x="660796" y="44648"/>
                </a:lnTo>
                <a:lnTo>
                  <a:pt x="660796" y="35719"/>
                </a:lnTo>
                <a:lnTo>
                  <a:pt x="651867" y="35719"/>
                </a:lnTo>
                <a:lnTo>
                  <a:pt x="642937" y="35719"/>
                </a:lnTo>
                <a:lnTo>
                  <a:pt x="634007" y="35719"/>
                </a:lnTo>
                <a:lnTo>
                  <a:pt x="625078" y="26789"/>
                </a:lnTo>
                <a:lnTo>
                  <a:pt x="616148" y="26789"/>
                </a:lnTo>
                <a:lnTo>
                  <a:pt x="607218" y="26789"/>
                </a:lnTo>
                <a:lnTo>
                  <a:pt x="598289" y="17859"/>
                </a:lnTo>
                <a:lnTo>
                  <a:pt x="580429" y="17859"/>
                </a:lnTo>
                <a:lnTo>
                  <a:pt x="571500" y="17859"/>
                </a:lnTo>
                <a:lnTo>
                  <a:pt x="553640" y="8930"/>
                </a:lnTo>
                <a:lnTo>
                  <a:pt x="535781" y="8930"/>
                </a:lnTo>
                <a:lnTo>
                  <a:pt x="517921" y="8930"/>
                </a:lnTo>
                <a:lnTo>
                  <a:pt x="500062" y="8930"/>
                </a:lnTo>
                <a:lnTo>
                  <a:pt x="482203" y="8930"/>
                </a:lnTo>
                <a:lnTo>
                  <a:pt x="464343" y="8930"/>
                </a:lnTo>
                <a:lnTo>
                  <a:pt x="446484" y="8930"/>
                </a:lnTo>
                <a:lnTo>
                  <a:pt x="428625" y="0"/>
                </a:lnTo>
                <a:lnTo>
                  <a:pt x="401836" y="8930"/>
                </a:lnTo>
                <a:lnTo>
                  <a:pt x="383976" y="8930"/>
                </a:lnTo>
                <a:lnTo>
                  <a:pt x="357187" y="8930"/>
                </a:lnTo>
                <a:lnTo>
                  <a:pt x="339328" y="8930"/>
                </a:lnTo>
                <a:lnTo>
                  <a:pt x="321468" y="8930"/>
                </a:lnTo>
                <a:lnTo>
                  <a:pt x="294679" y="8930"/>
                </a:lnTo>
                <a:lnTo>
                  <a:pt x="276820" y="17859"/>
                </a:lnTo>
                <a:lnTo>
                  <a:pt x="258961" y="17859"/>
                </a:lnTo>
                <a:lnTo>
                  <a:pt x="241101" y="17859"/>
                </a:lnTo>
                <a:lnTo>
                  <a:pt x="214312" y="26789"/>
                </a:lnTo>
                <a:lnTo>
                  <a:pt x="196453" y="26789"/>
                </a:lnTo>
                <a:lnTo>
                  <a:pt x="178593" y="35719"/>
                </a:lnTo>
                <a:lnTo>
                  <a:pt x="160734" y="35719"/>
                </a:lnTo>
                <a:lnTo>
                  <a:pt x="142875" y="44648"/>
                </a:lnTo>
                <a:lnTo>
                  <a:pt x="125015" y="53578"/>
                </a:lnTo>
                <a:lnTo>
                  <a:pt x="107156" y="62508"/>
                </a:lnTo>
                <a:lnTo>
                  <a:pt x="89296" y="62508"/>
                </a:lnTo>
                <a:lnTo>
                  <a:pt x="80367" y="80367"/>
                </a:lnTo>
                <a:lnTo>
                  <a:pt x="62507" y="89297"/>
                </a:lnTo>
                <a:lnTo>
                  <a:pt x="53578" y="98226"/>
                </a:lnTo>
                <a:lnTo>
                  <a:pt x="44648" y="107156"/>
                </a:lnTo>
                <a:lnTo>
                  <a:pt x="35718" y="116086"/>
                </a:lnTo>
                <a:lnTo>
                  <a:pt x="26789" y="133945"/>
                </a:lnTo>
                <a:lnTo>
                  <a:pt x="17859" y="142875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78594"/>
                </a:lnTo>
                <a:lnTo>
                  <a:pt x="0" y="187523"/>
                </a:lnTo>
                <a:lnTo>
                  <a:pt x="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0" y="241101"/>
                </a:lnTo>
                <a:lnTo>
                  <a:pt x="8929" y="250031"/>
                </a:lnTo>
                <a:lnTo>
                  <a:pt x="8929" y="258961"/>
                </a:lnTo>
                <a:lnTo>
                  <a:pt x="17859" y="267890"/>
                </a:lnTo>
                <a:lnTo>
                  <a:pt x="26789" y="276820"/>
                </a:lnTo>
                <a:lnTo>
                  <a:pt x="35718" y="285750"/>
                </a:lnTo>
                <a:lnTo>
                  <a:pt x="53578" y="294680"/>
                </a:lnTo>
                <a:lnTo>
                  <a:pt x="62507" y="303609"/>
                </a:lnTo>
                <a:lnTo>
                  <a:pt x="80367" y="312539"/>
                </a:lnTo>
                <a:lnTo>
                  <a:pt x="98226" y="321469"/>
                </a:lnTo>
                <a:lnTo>
                  <a:pt x="107156" y="330398"/>
                </a:lnTo>
                <a:lnTo>
                  <a:pt x="133945" y="339328"/>
                </a:lnTo>
                <a:lnTo>
                  <a:pt x="151804" y="348258"/>
                </a:lnTo>
                <a:lnTo>
                  <a:pt x="169664" y="357187"/>
                </a:lnTo>
                <a:lnTo>
                  <a:pt x="187523" y="366117"/>
                </a:lnTo>
                <a:lnTo>
                  <a:pt x="214312" y="375047"/>
                </a:lnTo>
                <a:lnTo>
                  <a:pt x="232171" y="383976"/>
                </a:lnTo>
                <a:lnTo>
                  <a:pt x="258961" y="392906"/>
                </a:lnTo>
                <a:lnTo>
                  <a:pt x="276820" y="401836"/>
                </a:lnTo>
                <a:lnTo>
                  <a:pt x="303609" y="410765"/>
                </a:lnTo>
                <a:lnTo>
                  <a:pt x="321468" y="410765"/>
                </a:lnTo>
                <a:lnTo>
                  <a:pt x="348257" y="419695"/>
                </a:lnTo>
                <a:lnTo>
                  <a:pt x="375046" y="428625"/>
                </a:lnTo>
                <a:lnTo>
                  <a:pt x="392906" y="437555"/>
                </a:lnTo>
                <a:lnTo>
                  <a:pt x="419695" y="437555"/>
                </a:lnTo>
                <a:lnTo>
                  <a:pt x="437554" y="446484"/>
                </a:lnTo>
                <a:lnTo>
                  <a:pt x="464343" y="455414"/>
                </a:lnTo>
                <a:lnTo>
                  <a:pt x="482203" y="455414"/>
                </a:lnTo>
                <a:lnTo>
                  <a:pt x="500062" y="464344"/>
                </a:lnTo>
                <a:lnTo>
                  <a:pt x="526851" y="464344"/>
                </a:lnTo>
                <a:lnTo>
                  <a:pt x="544711" y="464344"/>
                </a:lnTo>
                <a:lnTo>
                  <a:pt x="571500" y="464344"/>
                </a:lnTo>
                <a:lnTo>
                  <a:pt x="589359" y="464344"/>
                </a:lnTo>
                <a:lnTo>
                  <a:pt x="607218" y="464344"/>
                </a:lnTo>
                <a:lnTo>
                  <a:pt x="634007" y="464344"/>
                </a:lnTo>
                <a:lnTo>
                  <a:pt x="651867" y="464344"/>
                </a:lnTo>
                <a:lnTo>
                  <a:pt x="669726" y="455414"/>
                </a:lnTo>
                <a:lnTo>
                  <a:pt x="687586" y="446484"/>
                </a:lnTo>
                <a:lnTo>
                  <a:pt x="705445" y="437555"/>
                </a:lnTo>
                <a:lnTo>
                  <a:pt x="723304" y="428625"/>
                </a:lnTo>
                <a:lnTo>
                  <a:pt x="732234" y="419695"/>
                </a:lnTo>
                <a:lnTo>
                  <a:pt x="750093" y="410765"/>
                </a:lnTo>
                <a:lnTo>
                  <a:pt x="767953" y="401836"/>
                </a:lnTo>
                <a:lnTo>
                  <a:pt x="785812" y="392906"/>
                </a:lnTo>
                <a:lnTo>
                  <a:pt x="794742" y="375047"/>
                </a:lnTo>
                <a:lnTo>
                  <a:pt x="812601" y="366117"/>
                </a:lnTo>
                <a:lnTo>
                  <a:pt x="821531" y="348258"/>
                </a:lnTo>
                <a:lnTo>
                  <a:pt x="830461" y="330398"/>
                </a:lnTo>
                <a:lnTo>
                  <a:pt x="848320" y="321469"/>
                </a:lnTo>
                <a:lnTo>
                  <a:pt x="857250" y="303609"/>
                </a:lnTo>
                <a:lnTo>
                  <a:pt x="866179" y="285750"/>
                </a:lnTo>
                <a:lnTo>
                  <a:pt x="875109" y="276820"/>
                </a:lnTo>
                <a:lnTo>
                  <a:pt x="875109" y="258961"/>
                </a:lnTo>
                <a:lnTo>
                  <a:pt x="884039" y="241101"/>
                </a:lnTo>
                <a:lnTo>
                  <a:pt x="892968" y="223242"/>
                </a:lnTo>
                <a:lnTo>
                  <a:pt x="892968" y="205383"/>
                </a:lnTo>
                <a:lnTo>
                  <a:pt x="892968" y="196453"/>
                </a:lnTo>
                <a:lnTo>
                  <a:pt x="892968" y="178594"/>
                </a:lnTo>
                <a:lnTo>
                  <a:pt x="892968" y="160734"/>
                </a:lnTo>
                <a:lnTo>
                  <a:pt x="892968" y="142875"/>
                </a:lnTo>
                <a:lnTo>
                  <a:pt x="884039" y="133945"/>
                </a:lnTo>
                <a:lnTo>
                  <a:pt x="875109" y="116086"/>
                </a:lnTo>
                <a:lnTo>
                  <a:pt x="866179" y="98226"/>
                </a:lnTo>
                <a:lnTo>
                  <a:pt x="857250" y="80367"/>
                </a:lnTo>
                <a:lnTo>
                  <a:pt x="839390" y="71437"/>
                </a:lnTo>
                <a:lnTo>
                  <a:pt x="830461" y="62508"/>
                </a:lnTo>
                <a:lnTo>
                  <a:pt x="812601" y="44648"/>
                </a:lnTo>
                <a:lnTo>
                  <a:pt x="794742" y="35719"/>
                </a:lnTo>
                <a:lnTo>
                  <a:pt x="776882" y="26789"/>
                </a:lnTo>
                <a:lnTo>
                  <a:pt x="750093" y="17859"/>
                </a:lnTo>
                <a:lnTo>
                  <a:pt x="732234" y="8930"/>
                </a:lnTo>
                <a:lnTo>
                  <a:pt x="714375" y="8930"/>
                </a:lnTo>
                <a:lnTo>
                  <a:pt x="687586" y="0"/>
                </a:lnTo>
                <a:lnTo>
                  <a:pt x="660796" y="0"/>
                </a:lnTo>
                <a:lnTo>
                  <a:pt x="660796" y="0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6" name="Freeform 2115"/>
          <p:cNvSpPr/>
          <p:nvPr/>
        </p:nvSpPr>
        <p:spPr>
          <a:xfrm>
            <a:off x="5777508" y="3027164"/>
            <a:ext cx="767954" cy="517923"/>
          </a:xfrm>
          <a:custGeom>
            <a:avLst/>
            <a:gdLst/>
            <a:ahLst/>
            <a:cxnLst/>
            <a:rect l="0" t="0" r="0" b="0"/>
            <a:pathLst>
              <a:path w="767954" h="517923">
                <a:moveTo>
                  <a:pt x="544711" y="62507"/>
                </a:moveTo>
                <a:lnTo>
                  <a:pt x="544711" y="53578"/>
                </a:lnTo>
                <a:lnTo>
                  <a:pt x="544711" y="44648"/>
                </a:lnTo>
                <a:lnTo>
                  <a:pt x="535781" y="44648"/>
                </a:lnTo>
                <a:lnTo>
                  <a:pt x="535781" y="44648"/>
                </a:lnTo>
                <a:lnTo>
                  <a:pt x="526851" y="35718"/>
                </a:lnTo>
                <a:lnTo>
                  <a:pt x="526851" y="35718"/>
                </a:lnTo>
                <a:lnTo>
                  <a:pt x="517922" y="35718"/>
                </a:lnTo>
                <a:lnTo>
                  <a:pt x="508992" y="35718"/>
                </a:lnTo>
                <a:lnTo>
                  <a:pt x="491133" y="35718"/>
                </a:lnTo>
                <a:lnTo>
                  <a:pt x="482203" y="35718"/>
                </a:lnTo>
                <a:lnTo>
                  <a:pt x="464344" y="26789"/>
                </a:lnTo>
                <a:lnTo>
                  <a:pt x="455414" y="35718"/>
                </a:lnTo>
                <a:lnTo>
                  <a:pt x="437555" y="35718"/>
                </a:lnTo>
                <a:lnTo>
                  <a:pt x="419695" y="35718"/>
                </a:lnTo>
                <a:lnTo>
                  <a:pt x="401836" y="35718"/>
                </a:lnTo>
                <a:lnTo>
                  <a:pt x="383976" y="35718"/>
                </a:lnTo>
                <a:lnTo>
                  <a:pt x="366117" y="44648"/>
                </a:lnTo>
                <a:lnTo>
                  <a:pt x="348258" y="44648"/>
                </a:lnTo>
                <a:lnTo>
                  <a:pt x="321469" y="44648"/>
                </a:lnTo>
                <a:lnTo>
                  <a:pt x="303609" y="53578"/>
                </a:lnTo>
                <a:lnTo>
                  <a:pt x="285750" y="53578"/>
                </a:lnTo>
                <a:lnTo>
                  <a:pt x="258961" y="62507"/>
                </a:lnTo>
                <a:lnTo>
                  <a:pt x="241101" y="71437"/>
                </a:lnTo>
                <a:lnTo>
                  <a:pt x="223242" y="80367"/>
                </a:lnTo>
                <a:lnTo>
                  <a:pt x="196453" y="80367"/>
                </a:lnTo>
                <a:lnTo>
                  <a:pt x="178594" y="89297"/>
                </a:lnTo>
                <a:lnTo>
                  <a:pt x="151805" y="98226"/>
                </a:lnTo>
                <a:lnTo>
                  <a:pt x="133945" y="107156"/>
                </a:lnTo>
                <a:lnTo>
                  <a:pt x="107156" y="116086"/>
                </a:lnTo>
                <a:lnTo>
                  <a:pt x="89297" y="125015"/>
                </a:lnTo>
                <a:lnTo>
                  <a:pt x="71437" y="142875"/>
                </a:lnTo>
                <a:lnTo>
                  <a:pt x="53578" y="151804"/>
                </a:lnTo>
                <a:lnTo>
                  <a:pt x="35719" y="160734"/>
                </a:lnTo>
                <a:lnTo>
                  <a:pt x="26789" y="169664"/>
                </a:lnTo>
                <a:lnTo>
                  <a:pt x="17859" y="178593"/>
                </a:lnTo>
                <a:lnTo>
                  <a:pt x="8930" y="196453"/>
                </a:lnTo>
                <a:lnTo>
                  <a:pt x="0" y="205382"/>
                </a:lnTo>
                <a:lnTo>
                  <a:pt x="0" y="214312"/>
                </a:lnTo>
                <a:lnTo>
                  <a:pt x="0" y="232172"/>
                </a:lnTo>
                <a:lnTo>
                  <a:pt x="0" y="241101"/>
                </a:lnTo>
                <a:lnTo>
                  <a:pt x="0" y="258961"/>
                </a:lnTo>
                <a:lnTo>
                  <a:pt x="8930" y="267890"/>
                </a:lnTo>
                <a:lnTo>
                  <a:pt x="8930" y="285750"/>
                </a:lnTo>
                <a:lnTo>
                  <a:pt x="17859" y="294679"/>
                </a:lnTo>
                <a:lnTo>
                  <a:pt x="17859" y="312539"/>
                </a:lnTo>
                <a:lnTo>
                  <a:pt x="26789" y="321468"/>
                </a:lnTo>
                <a:lnTo>
                  <a:pt x="26789" y="330398"/>
                </a:lnTo>
                <a:lnTo>
                  <a:pt x="35719" y="339328"/>
                </a:lnTo>
                <a:lnTo>
                  <a:pt x="35719" y="357187"/>
                </a:lnTo>
                <a:lnTo>
                  <a:pt x="35719" y="366117"/>
                </a:lnTo>
                <a:lnTo>
                  <a:pt x="35719" y="375047"/>
                </a:lnTo>
                <a:lnTo>
                  <a:pt x="44648" y="383976"/>
                </a:lnTo>
                <a:lnTo>
                  <a:pt x="44648" y="401836"/>
                </a:lnTo>
                <a:lnTo>
                  <a:pt x="44648" y="410765"/>
                </a:lnTo>
                <a:lnTo>
                  <a:pt x="44648" y="419695"/>
                </a:lnTo>
                <a:lnTo>
                  <a:pt x="44648" y="428625"/>
                </a:lnTo>
                <a:lnTo>
                  <a:pt x="53578" y="437554"/>
                </a:lnTo>
                <a:lnTo>
                  <a:pt x="53578" y="446484"/>
                </a:lnTo>
                <a:lnTo>
                  <a:pt x="53578" y="455414"/>
                </a:lnTo>
                <a:lnTo>
                  <a:pt x="62508" y="464343"/>
                </a:lnTo>
                <a:lnTo>
                  <a:pt x="62508" y="473273"/>
                </a:lnTo>
                <a:lnTo>
                  <a:pt x="71437" y="473273"/>
                </a:lnTo>
                <a:lnTo>
                  <a:pt x="80367" y="482203"/>
                </a:lnTo>
                <a:lnTo>
                  <a:pt x="80367" y="491132"/>
                </a:lnTo>
                <a:lnTo>
                  <a:pt x="89297" y="491132"/>
                </a:lnTo>
                <a:lnTo>
                  <a:pt x="98226" y="500062"/>
                </a:lnTo>
                <a:lnTo>
                  <a:pt x="116086" y="508992"/>
                </a:lnTo>
                <a:lnTo>
                  <a:pt x="125015" y="508992"/>
                </a:lnTo>
                <a:lnTo>
                  <a:pt x="142875" y="508992"/>
                </a:lnTo>
                <a:lnTo>
                  <a:pt x="151805" y="517922"/>
                </a:lnTo>
                <a:lnTo>
                  <a:pt x="178594" y="517922"/>
                </a:lnTo>
                <a:lnTo>
                  <a:pt x="196453" y="517922"/>
                </a:lnTo>
                <a:lnTo>
                  <a:pt x="214312" y="517922"/>
                </a:lnTo>
                <a:lnTo>
                  <a:pt x="232172" y="517922"/>
                </a:lnTo>
                <a:lnTo>
                  <a:pt x="258961" y="517922"/>
                </a:lnTo>
                <a:lnTo>
                  <a:pt x="276820" y="517922"/>
                </a:lnTo>
                <a:lnTo>
                  <a:pt x="294680" y="517922"/>
                </a:lnTo>
                <a:lnTo>
                  <a:pt x="321469" y="517922"/>
                </a:lnTo>
                <a:lnTo>
                  <a:pt x="348258" y="517922"/>
                </a:lnTo>
                <a:lnTo>
                  <a:pt x="366117" y="517922"/>
                </a:lnTo>
                <a:lnTo>
                  <a:pt x="392906" y="508992"/>
                </a:lnTo>
                <a:lnTo>
                  <a:pt x="419695" y="508992"/>
                </a:lnTo>
                <a:lnTo>
                  <a:pt x="437555" y="508992"/>
                </a:lnTo>
                <a:lnTo>
                  <a:pt x="464344" y="500062"/>
                </a:lnTo>
                <a:lnTo>
                  <a:pt x="491133" y="491132"/>
                </a:lnTo>
                <a:lnTo>
                  <a:pt x="517922" y="482203"/>
                </a:lnTo>
                <a:lnTo>
                  <a:pt x="535781" y="482203"/>
                </a:lnTo>
                <a:lnTo>
                  <a:pt x="562570" y="473273"/>
                </a:lnTo>
                <a:lnTo>
                  <a:pt x="589359" y="464343"/>
                </a:lnTo>
                <a:lnTo>
                  <a:pt x="607219" y="455414"/>
                </a:lnTo>
                <a:lnTo>
                  <a:pt x="634008" y="446484"/>
                </a:lnTo>
                <a:lnTo>
                  <a:pt x="651867" y="428625"/>
                </a:lnTo>
                <a:lnTo>
                  <a:pt x="669726" y="419695"/>
                </a:lnTo>
                <a:lnTo>
                  <a:pt x="687586" y="401836"/>
                </a:lnTo>
                <a:lnTo>
                  <a:pt x="705445" y="392906"/>
                </a:lnTo>
                <a:lnTo>
                  <a:pt x="723305" y="375047"/>
                </a:lnTo>
                <a:lnTo>
                  <a:pt x="732234" y="357187"/>
                </a:lnTo>
                <a:lnTo>
                  <a:pt x="741164" y="339328"/>
                </a:lnTo>
                <a:lnTo>
                  <a:pt x="750094" y="321468"/>
                </a:lnTo>
                <a:lnTo>
                  <a:pt x="759023" y="303609"/>
                </a:lnTo>
                <a:lnTo>
                  <a:pt x="759023" y="285750"/>
                </a:lnTo>
                <a:lnTo>
                  <a:pt x="767953" y="267890"/>
                </a:lnTo>
                <a:lnTo>
                  <a:pt x="759023" y="250031"/>
                </a:lnTo>
                <a:lnTo>
                  <a:pt x="759023" y="223242"/>
                </a:lnTo>
                <a:lnTo>
                  <a:pt x="750094" y="205382"/>
                </a:lnTo>
                <a:lnTo>
                  <a:pt x="741164" y="187523"/>
                </a:lnTo>
                <a:lnTo>
                  <a:pt x="732234" y="169664"/>
                </a:lnTo>
                <a:lnTo>
                  <a:pt x="723305" y="142875"/>
                </a:lnTo>
                <a:lnTo>
                  <a:pt x="705445" y="125015"/>
                </a:lnTo>
                <a:lnTo>
                  <a:pt x="687586" y="107156"/>
                </a:lnTo>
                <a:lnTo>
                  <a:pt x="669726" y="89297"/>
                </a:lnTo>
                <a:lnTo>
                  <a:pt x="651867" y="71437"/>
                </a:lnTo>
                <a:lnTo>
                  <a:pt x="634008" y="62507"/>
                </a:lnTo>
                <a:lnTo>
                  <a:pt x="607219" y="44648"/>
                </a:lnTo>
                <a:lnTo>
                  <a:pt x="589359" y="35718"/>
                </a:lnTo>
                <a:lnTo>
                  <a:pt x="562570" y="26789"/>
                </a:lnTo>
                <a:lnTo>
                  <a:pt x="544711" y="17859"/>
                </a:lnTo>
                <a:lnTo>
                  <a:pt x="500062" y="0"/>
                </a:lnTo>
                <a:lnTo>
                  <a:pt x="500062" y="0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7" name="Freeform 2116"/>
          <p:cNvSpPr/>
          <p:nvPr/>
        </p:nvSpPr>
        <p:spPr>
          <a:xfrm>
            <a:off x="4339828" y="1107281"/>
            <a:ext cx="759025" cy="562571"/>
          </a:xfrm>
          <a:custGeom>
            <a:avLst/>
            <a:gdLst/>
            <a:ahLst/>
            <a:cxnLst/>
            <a:rect l="0" t="0" r="0" b="0"/>
            <a:pathLst>
              <a:path w="759025" h="562571">
                <a:moveTo>
                  <a:pt x="553641" y="80367"/>
                </a:moveTo>
                <a:lnTo>
                  <a:pt x="553641" y="71438"/>
                </a:lnTo>
                <a:lnTo>
                  <a:pt x="553641" y="62508"/>
                </a:lnTo>
                <a:lnTo>
                  <a:pt x="544711" y="53578"/>
                </a:lnTo>
                <a:lnTo>
                  <a:pt x="544711" y="44649"/>
                </a:lnTo>
                <a:lnTo>
                  <a:pt x="544711" y="35719"/>
                </a:lnTo>
                <a:lnTo>
                  <a:pt x="535781" y="26789"/>
                </a:lnTo>
                <a:lnTo>
                  <a:pt x="535781" y="26789"/>
                </a:lnTo>
                <a:lnTo>
                  <a:pt x="535781" y="17860"/>
                </a:lnTo>
                <a:lnTo>
                  <a:pt x="526852" y="17860"/>
                </a:lnTo>
                <a:lnTo>
                  <a:pt x="517922" y="17860"/>
                </a:lnTo>
                <a:lnTo>
                  <a:pt x="508992" y="17860"/>
                </a:lnTo>
                <a:lnTo>
                  <a:pt x="500063" y="17860"/>
                </a:lnTo>
                <a:lnTo>
                  <a:pt x="491133" y="17860"/>
                </a:lnTo>
                <a:lnTo>
                  <a:pt x="473274" y="17860"/>
                </a:lnTo>
                <a:lnTo>
                  <a:pt x="464344" y="17860"/>
                </a:lnTo>
                <a:lnTo>
                  <a:pt x="446485" y="17860"/>
                </a:lnTo>
                <a:lnTo>
                  <a:pt x="428625" y="26789"/>
                </a:lnTo>
                <a:lnTo>
                  <a:pt x="410766" y="35719"/>
                </a:lnTo>
                <a:lnTo>
                  <a:pt x="401836" y="35719"/>
                </a:lnTo>
                <a:lnTo>
                  <a:pt x="383977" y="44649"/>
                </a:lnTo>
                <a:lnTo>
                  <a:pt x="366117" y="53578"/>
                </a:lnTo>
                <a:lnTo>
                  <a:pt x="348258" y="62508"/>
                </a:lnTo>
                <a:lnTo>
                  <a:pt x="330399" y="71438"/>
                </a:lnTo>
                <a:lnTo>
                  <a:pt x="303610" y="80367"/>
                </a:lnTo>
                <a:lnTo>
                  <a:pt x="285750" y="98227"/>
                </a:lnTo>
                <a:lnTo>
                  <a:pt x="267891" y="107156"/>
                </a:lnTo>
                <a:lnTo>
                  <a:pt x="250031" y="125016"/>
                </a:lnTo>
                <a:lnTo>
                  <a:pt x="232172" y="142875"/>
                </a:lnTo>
                <a:lnTo>
                  <a:pt x="205383" y="151805"/>
                </a:lnTo>
                <a:lnTo>
                  <a:pt x="187524" y="169664"/>
                </a:lnTo>
                <a:lnTo>
                  <a:pt x="169664" y="187524"/>
                </a:lnTo>
                <a:lnTo>
                  <a:pt x="151805" y="205383"/>
                </a:lnTo>
                <a:lnTo>
                  <a:pt x="133945" y="223242"/>
                </a:lnTo>
                <a:lnTo>
                  <a:pt x="116086" y="241102"/>
                </a:lnTo>
                <a:lnTo>
                  <a:pt x="98227" y="258961"/>
                </a:lnTo>
                <a:lnTo>
                  <a:pt x="89297" y="276821"/>
                </a:lnTo>
                <a:lnTo>
                  <a:pt x="71438" y="294680"/>
                </a:lnTo>
                <a:lnTo>
                  <a:pt x="62508" y="312539"/>
                </a:lnTo>
                <a:lnTo>
                  <a:pt x="53578" y="330398"/>
                </a:lnTo>
                <a:lnTo>
                  <a:pt x="44649" y="348258"/>
                </a:lnTo>
                <a:lnTo>
                  <a:pt x="35719" y="366117"/>
                </a:lnTo>
                <a:lnTo>
                  <a:pt x="26789" y="392906"/>
                </a:lnTo>
                <a:lnTo>
                  <a:pt x="17860" y="401836"/>
                </a:lnTo>
                <a:lnTo>
                  <a:pt x="17860" y="419695"/>
                </a:lnTo>
                <a:lnTo>
                  <a:pt x="8930" y="446484"/>
                </a:lnTo>
                <a:lnTo>
                  <a:pt x="8930" y="455414"/>
                </a:lnTo>
                <a:lnTo>
                  <a:pt x="0" y="473273"/>
                </a:lnTo>
                <a:lnTo>
                  <a:pt x="0" y="491133"/>
                </a:lnTo>
                <a:lnTo>
                  <a:pt x="0" y="500063"/>
                </a:lnTo>
                <a:lnTo>
                  <a:pt x="0" y="517922"/>
                </a:lnTo>
                <a:lnTo>
                  <a:pt x="8930" y="526852"/>
                </a:lnTo>
                <a:lnTo>
                  <a:pt x="8930" y="535781"/>
                </a:lnTo>
                <a:lnTo>
                  <a:pt x="17860" y="544711"/>
                </a:lnTo>
                <a:lnTo>
                  <a:pt x="26789" y="553641"/>
                </a:lnTo>
                <a:lnTo>
                  <a:pt x="35719" y="553641"/>
                </a:lnTo>
                <a:lnTo>
                  <a:pt x="53578" y="562570"/>
                </a:lnTo>
                <a:lnTo>
                  <a:pt x="71438" y="562570"/>
                </a:lnTo>
                <a:lnTo>
                  <a:pt x="89297" y="562570"/>
                </a:lnTo>
                <a:lnTo>
                  <a:pt x="107156" y="562570"/>
                </a:lnTo>
                <a:lnTo>
                  <a:pt x="133945" y="562570"/>
                </a:lnTo>
                <a:lnTo>
                  <a:pt x="151805" y="562570"/>
                </a:lnTo>
                <a:lnTo>
                  <a:pt x="169664" y="553641"/>
                </a:lnTo>
                <a:lnTo>
                  <a:pt x="196453" y="553641"/>
                </a:lnTo>
                <a:lnTo>
                  <a:pt x="223242" y="553641"/>
                </a:lnTo>
                <a:lnTo>
                  <a:pt x="241102" y="544711"/>
                </a:lnTo>
                <a:lnTo>
                  <a:pt x="267891" y="535781"/>
                </a:lnTo>
                <a:lnTo>
                  <a:pt x="285750" y="535781"/>
                </a:lnTo>
                <a:lnTo>
                  <a:pt x="312539" y="526852"/>
                </a:lnTo>
                <a:lnTo>
                  <a:pt x="339328" y="517922"/>
                </a:lnTo>
                <a:lnTo>
                  <a:pt x="366117" y="508992"/>
                </a:lnTo>
                <a:lnTo>
                  <a:pt x="383977" y="500063"/>
                </a:lnTo>
                <a:lnTo>
                  <a:pt x="410766" y="491133"/>
                </a:lnTo>
                <a:lnTo>
                  <a:pt x="428625" y="473273"/>
                </a:lnTo>
                <a:lnTo>
                  <a:pt x="455414" y="464344"/>
                </a:lnTo>
                <a:lnTo>
                  <a:pt x="482203" y="455414"/>
                </a:lnTo>
                <a:lnTo>
                  <a:pt x="500063" y="437555"/>
                </a:lnTo>
                <a:lnTo>
                  <a:pt x="526852" y="428625"/>
                </a:lnTo>
                <a:lnTo>
                  <a:pt x="553641" y="410766"/>
                </a:lnTo>
                <a:lnTo>
                  <a:pt x="580430" y="392906"/>
                </a:lnTo>
                <a:lnTo>
                  <a:pt x="598289" y="383977"/>
                </a:lnTo>
                <a:lnTo>
                  <a:pt x="616149" y="366117"/>
                </a:lnTo>
                <a:lnTo>
                  <a:pt x="642938" y="348258"/>
                </a:lnTo>
                <a:lnTo>
                  <a:pt x="660797" y="330398"/>
                </a:lnTo>
                <a:lnTo>
                  <a:pt x="678656" y="312539"/>
                </a:lnTo>
                <a:lnTo>
                  <a:pt x="687586" y="294680"/>
                </a:lnTo>
                <a:lnTo>
                  <a:pt x="705445" y="276821"/>
                </a:lnTo>
                <a:lnTo>
                  <a:pt x="714375" y="258961"/>
                </a:lnTo>
                <a:lnTo>
                  <a:pt x="732235" y="241102"/>
                </a:lnTo>
                <a:lnTo>
                  <a:pt x="741164" y="223242"/>
                </a:lnTo>
                <a:lnTo>
                  <a:pt x="750094" y="205383"/>
                </a:lnTo>
                <a:lnTo>
                  <a:pt x="750094" y="187524"/>
                </a:lnTo>
                <a:lnTo>
                  <a:pt x="759024" y="160735"/>
                </a:lnTo>
                <a:lnTo>
                  <a:pt x="759024" y="151805"/>
                </a:lnTo>
                <a:lnTo>
                  <a:pt x="759024" y="133946"/>
                </a:lnTo>
                <a:lnTo>
                  <a:pt x="759024" y="116086"/>
                </a:lnTo>
                <a:lnTo>
                  <a:pt x="759024" y="107156"/>
                </a:lnTo>
                <a:lnTo>
                  <a:pt x="759024" y="89297"/>
                </a:lnTo>
                <a:lnTo>
                  <a:pt x="750094" y="80367"/>
                </a:lnTo>
                <a:lnTo>
                  <a:pt x="741164" y="62508"/>
                </a:lnTo>
                <a:lnTo>
                  <a:pt x="732235" y="53578"/>
                </a:lnTo>
                <a:lnTo>
                  <a:pt x="723305" y="44649"/>
                </a:lnTo>
                <a:lnTo>
                  <a:pt x="705445" y="35719"/>
                </a:lnTo>
                <a:lnTo>
                  <a:pt x="687586" y="26789"/>
                </a:lnTo>
                <a:lnTo>
                  <a:pt x="669727" y="17860"/>
                </a:lnTo>
                <a:lnTo>
                  <a:pt x="651867" y="17860"/>
                </a:lnTo>
                <a:lnTo>
                  <a:pt x="634008" y="8930"/>
                </a:lnTo>
                <a:lnTo>
                  <a:pt x="607219" y="8930"/>
                </a:lnTo>
                <a:lnTo>
                  <a:pt x="580430" y="8930"/>
                </a:lnTo>
                <a:lnTo>
                  <a:pt x="562570" y="0"/>
                </a:lnTo>
                <a:lnTo>
                  <a:pt x="535781" y="8930"/>
                </a:lnTo>
                <a:lnTo>
                  <a:pt x="500063" y="8930"/>
                </a:lnTo>
                <a:lnTo>
                  <a:pt x="473274" y="17860"/>
                </a:lnTo>
                <a:lnTo>
                  <a:pt x="446485" y="26789"/>
                </a:lnTo>
                <a:lnTo>
                  <a:pt x="419695" y="35719"/>
                </a:lnTo>
                <a:lnTo>
                  <a:pt x="375047" y="44649"/>
                </a:lnTo>
                <a:lnTo>
                  <a:pt x="375047" y="44649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8" name="Freeform 2117"/>
          <p:cNvSpPr/>
          <p:nvPr/>
        </p:nvSpPr>
        <p:spPr>
          <a:xfrm>
            <a:off x="6840141" y="607219"/>
            <a:ext cx="125016" cy="151805"/>
          </a:xfrm>
          <a:custGeom>
            <a:avLst/>
            <a:gdLst/>
            <a:ahLst/>
            <a:cxnLst/>
            <a:rect l="0" t="0" r="0" b="0"/>
            <a:pathLst>
              <a:path w="125016" h="151805">
                <a:moveTo>
                  <a:pt x="80367" y="0"/>
                </a:moveTo>
                <a:lnTo>
                  <a:pt x="71437" y="0"/>
                </a:lnTo>
                <a:lnTo>
                  <a:pt x="71437" y="8929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35719"/>
                </a:lnTo>
                <a:lnTo>
                  <a:pt x="71437" y="44648"/>
                </a:lnTo>
                <a:lnTo>
                  <a:pt x="71437" y="53578"/>
                </a:lnTo>
                <a:lnTo>
                  <a:pt x="62507" y="62508"/>
                </a:lnTo>
                <a:lnTo>
                  <a:pt x="62507" y="62508"/>
                </a:lnTo>
                <a:lnTo>
                  <a:pt x="53578" y="71437"/>
                </a:lnTo>
                <a:lnTo>
                  <a:pt x="53578" y="80367"/>
                </a:lnTo>
                <a:lnTo>
                  <a:pt x="44648" y="89297"/>
                </a:lnTo>
                <a:lnTo>
                  <a:pt x="44648" y="98226"/>
                </a:lnTo>
                <a:lnTo>
                  <a:pt x="35718" y="107156"/>
                </a:lnTo>
                <a:lnTo>
                  <a:pt x="26789" y="116086"/>
                </a:lnTo>
                <a:lnTo>
                  <a:pt x="26789" y="116086"/>
                </a:lnTo>
                <a:lnTo>
                  <a:pt x="17859" y="125015"/>
                </a:lnTo>
                <a:lnTo>
                  <a:pt x="17859" y="125015"/>
                </a:lnTo>
                <a:lnTo>
                  <a:pt x="8929" y="133945"/>
                </a:lnTo>
                <a:lnTo>
                  <a:pt x="8929" y="133945"/>
                </a:lnTo>
                <a:lnTo>
                  <a:pt x="8929" y="133945"/>
                </a:lnTo>
                <a:lnTo>
                  <a:pt x="0" y="14287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29" y="133945"/>
                </a:lnTo>
                <a:lnTo>
                  <a:pt x="8929" y="133945"/>
                </a:lnTo>
                <a:lnTo>
                  <a:pt x="8929" y="133945"/>
                </a:lnTo>
                <a:lnTo>
                  <a:pt x="17859" y="133945"/>
                </a:lnTo>
                <a:lnTo>
                  <a:pt x="17859" y="133945"/>
                </a:lnTo>
                <a:lnTo>
                  <a:pt x="26789" y="133945"/>
                </a:lnTo>
                <a:lnTo>
                  <a:pt x="26789" y="133945"/>
                </a:lnTo>
                <a:lnTo>
                  <a:pt x="35718" y="133945"/>
                </a:lnTo>
                <a:lnTo>
                  <a:pt x="44648" y="133945"/>
                </a:lnTo>
                <a:lnTo>
                  <a:pt x="53578" y="133945"/>
                </a:lnTo>
                <a:lnTo>
                  <a:pt x="62507" y="142875"/>
                </a:lnTo>
                <a:lnTo>
                  <a:pt x="71437" y="133945"/>
                </a:lnTo>
                <a:lnTo>
                  <a:pt x="80367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98226" y="142875"/>
                </a:lnTo>
                <a:lnTo>
                  <a:pt x="98226" y="142875"/>
                </a:lnTo>
                <a:lnTo>
                  <a:pt x="107156" y="142875"/>
                </a:lnTo>
                <a:lnTo>
                  <a:pt x="107156" y="142875"/>
                </a:lnTo>
                <a:lnTo>
                  <a:pt x="116086" y="142875"/>
                </a:lnTo>
                <a:lnTo>
                  <a:pt x="116086" y="142875"/>
                </a:lnTo>
                <a:lnTo>
                  <a:pt x="125015" y="151804"/>
                </a:lnTo>
                <a:lnTo>
                  <a:pt x="125015" y="142875"/>
                </a:lnTo>
                <a:lnTo>
                  <a:pt x="125015" y="142875"/>
                </a:lnTo>
                <a:lnTo>
                  <a:pt x="125015" y="142875"/>
                </a:lnTo>
                <a:lnTo>
                  <a:pt x="125015" y="14287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9" name="Freeform 2118"/>
          <p:cNvSpPr/>
          <p:nvPr/>
        </p:nvSpPr>
        <p:spPr>
          <a:xfrm>
            <a:off x="6884789" y="616148"/>
            <a:ext cx="62509" cy="285751"/>
          </a:xfrm>
          <a:custGeom>
            <a:avLst/>
            <a:gdLst/>
            <a:ahLst/>
            <a:cxnLst/>
            <a:rect l="0" t="0" r="0" b="0"/>
            <a:pathLst>
              <a:path w="62509" h="285751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35719"/>
                </a:lnTo>
                <a:lnTo>
                  <a:pt x="62508" y="44649"/>
                </a:lnTo>
                <a:lnTo>
                  <a:pt x="53578" y="62508"/>
                </a:lnTo>
                <a:lnTo>
                  <a:pt x="44649" y="80368"/>
                </a:lnTo>
                <a:lnTo>
                  <a:pt x="44649" y="98227"/>
                </a:lnTo>
                <a:lnTo>
                  <a:pt x="35719" y="125016"/>
                </a:lnTo>
                <a:lnTo>
                  <a:pt x="26789" y="142875"/>
                </a:lnTo>
                <a:lnTo>
                  <a:pt x="17859" y="160735"/>
                </a:lnTo>
                <a:lnTo>
                  <a:pt x="17859" y="178594"/>
                </a:lnTo>
                <a:lnTo>
                  <a:pt x="8930" y="196453"/>
                </a:lnTo>
                <a:lnTo>
                  <a:pt x="8930" y="214313"/>
                </a:lnTo>
                <a:lnTo>
                  <a:pt x="0" y="232172"/>
                </a:lnTo>
                <a:lnTo>
                  <a:pt x="0" y="241102"/>
                </a:lnTo>
                <a:lnTo>
                  <a:pt x="0" y="258961"/>
                </a:lnTo>
                <a:lnTo>
                  <a:pt x="0" y="267891"/>
                </a:lnTo>
                <a:lnTo>
                  <a:pt x="0" y="267891"/>
                </a:lnTo>
                <a:lnTo>
                  <a:pt x="0" y="276821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8930" y="285750"/>
                </a:lnTo>
                <a:lnTo>
                  <a:pt x="8930" y="28575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0" name="Freeform 2119"/>
          <p:cNvSpPr/>
          <p:nvPr/>
        </p:nvSpPr>
        <p:spPr>
          <a:xfrm>
            <a:off x="6697266" y="517922"/>
            <a:ext cx="375048" cy="500063"/>
          </a:xfrm>
          <a:custGeom>
            <a:avLst/>
            <a:gdLst/>
            <a:ahLst/>
            <a:cxnLst/>
            <a:rect l="0" t="0" r="0" b="0"/>
            <a:pathLst>
              <a:path w="375048" h="500063">
                <a:moveTo>
                  <a:pt x="232172" y="17859"/>
                </a:moveTo>
                <a:lnTo>
                  <a:pt x="232172" y="17859"/>
                </a:lnTo>
                <a:lnTo>
                  <a:pt x="223242" y="8930"/>
                </a:lnTo>
                <a:lnTo>
                  <a:pt x="223242" y="8930"/>
                </a:lnTo>
                <a:lnTo>
                  <a:pt x="214312" y="0"/>
                </a:lnTo>
                <a:lnTo>
                  <a:pt x="214312" y="0"/>
                </a:lnTo>
                <a:lnTo>
                  <a:pt x="205382" y="0"/>
                </a:lnTo>
                <a:lnTo>
                  <a:pt x="196453" y="8930"/>
                </a:lnTo>
                <a:lnTo>
                  <a:pt x="187523" y="8930"/>
                </a:lnTo>
                <a:lnTo>
                  <a:pt x="169664" y="17859"/>
                </a:lnTo>
                <a:lnTo>
                  <a:pt x="160734" y="26789"/>
                </a:lnTo>
                <a:lnTo>
                  <a:pt x="142875" y="35719"/>
                </a:lnTo>
                <a:lnTo>
                  <a:pt x="133945" y="44648"/>
                </a:lnTo>
                <a:lnTo>
                  <a:pt x="116086" y="62508"/>
                </a:lnTo>
                <a:lnTo>
                  <a:pt x="107156" y="80367"/>
                </a:lnTo>
                <a:lnTo>
                  <a:pt x="89297" y="98226"/>
                </a:lnTo>
                <a:lnTo>
                  <a:pt x="80367" y="116086"/>
                </a:lnTo>
                <a:lnTo>
                  <a:pt x="62507" y="133945"/>
                </a:lnTo>
                <a:lnTo>
                  <a:pt x="53578" y="160734"/>
                </a:lnTo>
                <a:lnTo>
                  <a:pt x="35718" y="178594"/>
                </a:lnTo>
                <a:lnTo>
                  <a:pt x="26789" y="205383"/>
                </a:lnTo>
                <a:lnTo>
                  <a:pt x="17859" y="232172"/>
                </a:lnTo>
                <a:lnTo>
                  <a:pt x="8929" y="258961"/>
                </a:lnTo>
                <a:lnTo>
                  <a:pt x="8929" y="285750"/>
                </a:lnTo>
                <a:lnTo>
                  <a:pt x="0" y="312539"/>
                </a:lnTo>
                <a:lnTo>
                  <a:pt x="0" y="330398"/>
                </a:lnTo>
                <a:lnTo>
                  <a:pt x="0" y="357187"/>
                </a:lnTo>
                <a:lnTo>
                  <a:pt x="0" y="383976"/>
                </a:lnTo>
                <a:lnTo>
                  <a:pt x="0" y="401836"/>
                </a:lnTo>
                <a:lnTo>
                  <a:pt x="8929" y="419695"/>
                </a:lnTo>
                <a:lnTo>
                  <a:pt x="8929" y="437554"/>
                </a:lnTo>
                <a:lnTo>
                  <a:pt x="17859" y="455414"/>
                </a:lnTo>
                <a:lnTo>
                  <a:pt x="26789" y="473273"/>
                </a:lnTo>
                <a:lnTo>
                  <a:pt x="44648" y="482203"/>
                </a:lnTo>
                <a:lnTo>
                  <a:pt x="53578" y="491133"/>
                </a:lnTo>
                <a:lnTo>
                  <a:pt x="62507" y="500062"/>
                </a:lnTo>
                <a:lnTo>
                  <a:pt x="80367" y="500062"/>
                </a:lnTo>
                <a:lnTo>
                  <a:pt x="98226" y="500062"/>
                </a:lnTo>
                <a:lnTo>
                  <a:pt x="116086" y="500062"/>
                </a:lnTo>
                <a:lnTo>
                  <a:pt x="133945" y="500062"/>
                </a:lnTo>
                <a:lnTo>
                  <a:pt x="151804" y="491133"/>
                </a:lnTo>
                <a:lnTo>
                  <a:pt x="169664" y="482203"/>
                </a:lnTo>
                <a:lnTo>
                  <a:pt x="187523" y="473273"/>
                </a:lnTo>
                <a:lnTo>
                  <a:pt x="205382" y="455414"/>
                </a:lnTo>
                <a:lnTo>
                  <a:pt x="223242" y="437554"/>
                </a:lnTo>
                <a:lnTo>
                  <a:pt x="241101" y="428625"/>
                </a:lnTo>
                <a:lnTo>
                  <a:pt x="258961" y="410765"/>
                </a:lnTo>
                <a:lnTo>
                  <a:pt x="276820" y="383976"/>
                </a:lnTo>
                <a:lnTo>
                  <a:pt x="294679" y="366117"/>
                </a:lnTo>
                <a:lnTo>
                  <a:pt x="312539" y="357187"/>
                </a:lnTo>
                <a:lnTo>
                  <a:pt x="321468" y="330398"/>
                </a:lnTo>
                <a:lnTo>
                  <a:pt x="339328" y="312539"/>
                </a:lnTo>
                <a:lnTo>
                  <a:pt x="348257" y="294679"/>
                </a:lnTo>
                <a:lnTo>
                  <a:pt x="357187" y="267890"/>
                </a:lnTo>
                <a:lnTo>
                  <a:pt x="366117" y="250031"/>
                </a:lnTo>
                <a:lnTo>
                  <a:pt x="375047" y="232172"/>
                </a:lnTo>
                <a:lnTo>
                  <a:pt x="375047" y="214312"/>
                </a:lnTo>
                <a:lnTo>
                  <a:pt x="375047" y="196453"/>
                </a:lnTo>
                <a:lnTo>
                  <a:pt x="375047" y="169664"/>
                </a:lnTo>
                <a:lnTo>
                  <a:pt x="375047" y="160734"/>
                </a:lnTo>
                <a:lnTo>
                  <a:pt x="366117" y="142875"/>
                </a:lnTo>
                <a:lnTo>
                  <a:pt x="366117" y="125016"/>
                </a:lnTo>
                <a:lnTo>
                  <a:pt x="357187" y="116086"/>
                </a:lnTo>
                <a:lnTo>
                  <a:pt x="348257" y="107156"/>
                </a:lnTo>
                <a:lnTo>
                  <a:pt x="339328" y="98226"/>
                </a:lnTo>
                <a:lnTo>
                  <a:pt x="321468" y="89297"/>
                </a:lnTo>
                <a:lnTo>
                  <a:pt x="312539" y="71437"/>
                </a:lnTo>
                <a:lnTo>
                  <a:pt x="303609" y="71437"/>
                </a:lnTo>
                <a:lnTo>
                  <a:pt x="285750" y="62508"/>
                </a:lnTo>
                <a:lnTo>
                  <a:pt x="276820" y="62508"/>
                </a:lnTo>
                <a:lnTo>
                  <a:pt x="258961" y="62508"/>
                </a:lnTo>
                <a:lnTo>
                  <a:pt x="241101" y="62508"/>
                </a:lnTo>
                <a:lnTo>
                  <a:pt x="223242" y="62508"/>
                </a:lnTo>
                <a:lnTo>
                  <a:pt x="214312" y="62508"/>
                </a:lnTo>
                <a:lnTo>
                  <a:pt x="196453" y="71437"/>
                </a:lnTo>
                <a:lnTo>
                  <a:pt x="178593" y="71437"/>
                </a:lnTo>
                <a:lnTo>
                  <a:pt x="160734" y="80367"/>
                </a:lnTo>
                <a:lnTo>
                  <a:pt x="142875" y="89297"/>
                </a:lnTo>
                <a:lnTo>
                  <a:pt x="133945" y="98226"/>
                </a:lnTo>
                <a:lnTo>
                  <a:pt x="125015" y="107156"/>
                </a:lnTo>
                <a:lnTo>
                  <a:pt x="116086" y="116086"/>
                </a:lnTo>
                <a:lnTo>
                  <a:pt x="98226" y="125016"/>
                </a:lnTo>
                <a:lnTo>
                  <a:pt x="98226" y="12501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1" name="Freeform 2120"/>
          <p:cNvSpPr/>
          <p:nvPr/>
        </p:nvSpPr>
        <p:spPr>
          <a:xfrm>
            <a:off x="7099102" y="660797"/>
            <a:ext cx="169665" cy="223243"/>
          </a:xfrm>
          <a:custGeom>
            <a:avLst/>
            <a:gdLst/>
            <a:ahLst/>
            <a:cxnLst/>
            <a:rect l="0" t="0" r="0" b="0"/>
            <a:pathLst>
              <a:path w="169665" h="223243">
                <a:moveTo>
                  <a:pt x="71437" y="26789"/>
                </a:moveTo>
                <a:lnTo>
                  <a:pt x="71437" y="2678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35719"/>
                </a:lnTo>
                <a:lnTo>
                  <a:pt x="71437" y="35719"/>
                </a:lnTo>
                <a:lnTo>
                  <a:pt x="71437" y="44648"/>
                </a:lnTo>
                <a:lnTo>
                  <a:pt x="71437" y="53578"/>
                </a:lnTo>
                <a:lnTo>
                  <a:pt x="71437" y="62508"/>
                </a:lnTo>
                <a:lnTo>
                  <a:pt x="71437" y="71437"/>
                </a:lnTo>
                <a:lnTo>
                  <a:pt x="71437" y="80367"/>
                </a:lnTo>
                <a:lnTo>
                  <a:pt x="71437" y="89297"/>
                </a:lnTo>
                <a:lnTo>
                  <a:pt x="71437" y="98226"/>
                </a:lnTo>
                <a:lnTo>
                  <a:pt x="62507" y="116086"/>
                </a:lnTo>
                <a:lnTo>
                  <a:pt x="62507" y="116086"/>
                </a:lnTo>
                <a:lnTo>
                  <a:pt x="62507" y="133945"/>
                </a:lnTo>
                <a:lnTo>
                  <a:pt x="62507" y="142875"/>
                </a:lnTo>
                <a:lnTo>
                  <a:pt x="62507" y="151804"/>
                </a:lnTo>
                <a:lnTo>
                  <a:pt x="62507" y="160734"/>
                </a:lnTo>
                <a:lnTo>
                  <a:pt x="62507" y="169664"/>
                </a:lnTo>
                <a:lnTo>
                  <a:pt x="62507" y="169664"/>
                </a:lnTo>
                <a:lnTo>
                  <a:pt x="62507" y="178594"/>
                </a:lnTo>
                <a:lnTo>
                  <a:pt x="62507" y="187523"/>
                </a:lnTo>
                <a:lnTo>
                  <a:pt x="62507" y="187523"/>
                </a:lnTo>
                <a:lnTo>
                  <a:pt x="62507" y="187523"/>
                </a:lnTo>
                <a:lnTo>
                  <a:pt x="62507" y="187523"/>
                </a:lnTo>
                <a:lnTo>
                  <a:pt x="62507" y="187523"/>
                </a:lnTo>
                <a:lnTo>
                  <a:pt x="62507" y="178594"/>
                </a:lnTo>
                <a:lnTo>
                  <a:pt x="62507" y="169664"/>
                </a:lnTo>
                <a:lnTo>
                  <a:pt x="62507" y="160734"/>
                </a:lnTo>
                <a:lnTo>
                  <a:pt x="53578" y="151804"/>
                </a:lnTo>
                <a:lnTo>
                  <a:pt x="53578" y="142875"/>
                </a:lnTo>
                <a:lnTo>
                  <a:pt x="53578" y="133945"/>
                </a:lnTo>
                <a:lnTo>
                  <a:pt x="53578" y="125015"/>
                </a:lnTo>
                <a:lnTo>
                  <a:pt x="53578" y="116086"/>
                </a:lnTo>
                <a:lnTo>
                  <a:pt x="53578" y="107156"/>
                </a:lnTo>
                <a:lnTo>
                  <a:pt x="53578" y="89297"/>
                </a:lnTo>
                <a:lnTo>
                  <a:pt x="53578" y="80367"/>
                </a:lnTo>
                <a:lnTo>
                  <a:pt x="53578" y="71437"/>
                </a:lnTo>
                <a:lnTo>
                  <a:pt x="53578" y="62508"/>
                </a:lnTo>
                <a:lnTo>
                  <a:pt x="53578" y="53578"/>
                </a:lnTo>
                <a:lnTo>
                  <a:pt x="53578" y="44648"/>
                </a:lnTo>
                <a:lnTo>
                  <a:pt x="53578" y="35719"/>
                </a:lnTo>
                <a:lnTo>
                  <a:pt x="53578" y="26789"/>
                </a:lnTo>
                <a:lnTo>
                  <a:pt x="62507" y="17859"/>
                </a:lnTo>
                <a:lnTo>
                  <a:pt x="62507" y="17859"/>
                </a:lnTo>
                <a:lnTo>
                  <a:pt x="62507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9296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33945" y="17859"/>
                </a:lnTo>
                <a:lnTo>
                  <a:pt x="133945" y="1785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42875" y="44648"/>
                </a:lnTo>
                <a:lnTo>
                  <a:pt x="133945" y="44648"/>
                </a:lnTo>
                <a:lnTo>
                  <a:pt x="133945" y="53578"/>
                </a:lnTo>
                <a:lnTo>
                  <a:pt x="125015" y="62508"/>
                </a:lnTo>
                <a:lnTo>
                  <a:pt x="116086" y="71437"/>
                </a:lnTo>
                <a:lnTo>
                  <a:pt x="107156" y="80367"/>
                </a:lnTo>
                <a:lnTo>
                  <a:pt x="98226" y="89297"/>
                </a:lnTo>
                <a:lnTo>
                  <a:pt x="89296" y="89297"/>
                </a:lnTo>
                <a:lnTo>
                  <a:pt x="89296" y="98226"/>
                </a:lnTo>
                <a:lnTo>
                  <a:pt x="80367" y="98226"/>
                </a:lnTo>
                <a:lnTo>
                  <a:pt x="71437" y="98226"/>
                </a:lnTo>
                <a:lnTo>
                  <a:pt x="71437" y="107156"/>
                </a:lnTo>
                <a:lnTo>
                  <a:pt x="62507" y="107156"/>
                </a:lnTo>
                <a:lnTo>
                  <a:pt x="62507" y="107156"/>
                </a:lnTo>
                <a:lnTo>
                  <a:pt x="62507" y="107156"/>
                </a:lnTo>
                <a:lnTo>
                  <a:pt x="62507" y="98226"/>
                </a:lnTo>
                <a:lnTo>
                  <a:pt x="62507" y="98226"/>
                </a:lnTo>
                <a:lnTo>
                  <a:pt x="71437" y="98226"/>
                </a:lnTo>
                <a:lnTo>
                  <a:pt x="71437" y="98226"/>
                </a:lnTo>
                <a:lnTo>
                  <a:pt x="80367" y="89297"/>
                </a:lnTo>
                <a:lnTo>
                  <a:pt x="89296" y="89297"/>
                </a:lnTo>
                <a:lnTo>
                  <a:pt x="98226" y="8929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25015" y="98226"/>
                </a:lnTo>
                <a:lnTo>
                  <a:pt x="133945" y="98226"/>
                </a:lnTo>
                <a:lnTo>
                  <a:pt x="142875" y="98226"/>
                </a:lnTo>
                <a:lnTo>
                  <a:pt x="151804" y="107156"/>
                </a:lnTo>
                <a:lnTo>
                  <a:pt x="160734" y="107156"/>
                </a:lnTo>
                <a:lnTo>
                  <a:pt x="160734" y="116086"/>
                </a:lnTo>
                <a:lnTo>
                  <a:pt x="169664" y="116086"/>
                </a:lnTo>
                <a:lnTo>
                  <a:pt x="169664" y="125015"/>
                </a:lnTo>
                <a:lnTo>
                  <a:pt x="169664" y="133945"/>
                </a:lnTo>
                <a:lnTo>
                  <a:pt x="169664" y="142875"/>
                </a:lnTo>
                <a:lnTo>
                  <a:pt x="169664" y="151804"/>
                </a:lnTo>
                <a:lnTo>
                  <a:pt x="169664" y="160734"/>
                </a:lnTo>
                <a:lnTo>
                  <a:pt x="169664" y="169664"/>
                </a:lnTo>
                <a:lnTo>
                  <a:pt x="160734" y="178594"/>
                </a:lnTo>
                <a:lnTo>
                  <a:pt x="151804" y="187523"/>
                </a:lnTo>
                <a:lnTo>
                  <a:pt x="142875" y="196453"/>
                </a:lnTo>
                <a:lnTo>
                  <a:pt x="133945" y="196453"/>
                </a:lnTo>
                <a:lnTo>
                  <a:pt x="125015" y="214312"/>
                </a:lnTo>
                <a:lnTo>
                  <a:pt x="107156" y="214312"/>
                </a:lnTo>
                <a:lnTo>
                  <a:pt x="98226" y="223242"/>
                </a:lnTo>
                <a:lnTo>
                  <a:pt x="80367" y="223242"/>
                </a:lnTo>
                <a:lnTo>
                  <a:pt x="62507" y="223242"/>
                </a:lnTo>
                <a:lnTo>
                  <a:pt x="53578" y="223242"/>
                </a:lnTo>
                <a:lnTo>
                  <a:pt x="35718" y="223242"/>
                </a:lnTo>
                <a:lnTo>
                  <a:pt x="26789" y="223242"/>
                </a:lnTo>
                <a:lnTo>
                  <a:pt x="17859" y="223242"/>
                </a:lnTo>
                <a:lnTo>
                  <a:pt x="8929" y="214312"/>
                </a:lnTo>
                <a:lnTo>
                  <a:pt x="0" y="205383"/>
                </a:lnTo>
                <a:lnTo>
                  <a:pt x="0" y="20538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2" name="Freeform 2121"/>
          <p:cNvSpPr/>
          <p:nvPr/>
        </p:nvSpPr>
        <p:spPr>
          <a:xfrm>
            <a:off x="7268766" y="750094"/>
            <a:ext cx="160735" cy="107157"/>
          </a:xfrm>
          <a:custGeom>
            <a:avLst/>
            <a:gdLst/>
            <a:ahLst/>
            <a:cxnLst/>
            <a:rect l="0" t="0" r="0" b="0"/>
            <a:pathLst>
              <a:path w="160735" h="107157">
                <a:moveTo>
                  <a:pt x="89297" y="8929"/>
                </a:moveTo>
                <a:lnTo>
                  <a:pt x="89297" y="8929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8929"/>
                </a:lnTo>
                <a:lnTo>
                  <a:pt x="35718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8929" y="44648"/>
                </a:lnTo>
                <a:lnTo>
                  <a:pt x="8929" y="53578"/>
                </a:lnTo>
                <a:lnTo>
                  <a:pt x="0" y="62507"/>
                </a:lnTo>
                <a:lnTo>
                  <a:pt x="0" y="71437"/>
                </a:lnTo>
                <a:lnTo>
                  <a:pt x="8929" y="80367"/>
                </a:lnTo>
                <a:lnTo>
                  <a:pt x="892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26789" y="98226"/>
                </a:lnTo>
                <a:lnTo>
                  <a:pt x="44648" y="98226"/>
                </a:lnTo>
                <a:lnTo>
                  <a:pt x="53578" y="98226"/>
                </a:lnTo>
                <a:lnTo>
                  <a:pt x="62507" y="98226"/>
                </a:lnTo>
                <a:lnTo>
                  <a:pt x="71437" y="89297"/>
                </a:lnTo>
                <a:lnTo>
                  <a:pt x="80367" y="89297"/>
                </a:lnTo>
                <a:lnTo>
                  <a:pt x="80367" y="80367"/>
                </a:lnTo>
                <a:lnTo>
                  <a:pt x="89297" y="80367"/>
                </a:lnTo>
                <a:lnTo>
                  <a:pt x="98226" y="71437"/>
                </a:lnTo>
                <a:lnTo>
                  <a:pt x="98226" y="62507"/>
                </a:lnTo>
                <a:lnTo>
                  <a:pt x="107156" y="62507"/>
                </a:lnTo>
                <a:lnTo>
                  <a:pt x="107156" y="53578"/>
                </a:lnTo>
                <a:lnTo>
                  <a:pt x="107156" y="35718"/>
                </a:lnTo>
                <a:lnTo>
                  <a:pt x="107156" y="35718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35718"/>
                </a:lnTo>
                <a:lnTo>
                  <a:pt x="107156" y="44648"/>
                </a:lnTo>
                <a:lnTo>
                  <a:pt x="107156" y="53578"/>
                </a:lnTo>
                <a:lnTo>
                  <a:pt x="107156" y="53578"/>
                </a:lnTo>
                <a:lnTo>
                  <a:pt x="107156" y="62507"/>
                </a:lnTo>
                <a:lnTo>
                  <a:pt x="107156" y="71437"/>
                </a:lnTo>
                <a:lnTo>
                  <a:pt x="107156" y="80367"/>
                </a:lnTo>
                <a:lnTo>
                  <a:pt x="107156" y="80367"/>
                </a:lnTo>
                <a:lnTo>
                  <a:pt x="116086" y="89297"/>
                </a:lnTo>
                <a:lnTo>
                  <a:pt x="116086" y="98226"/>
                </a:lnTo>
                <a:lnTo>
                  <a:pt x="116086" y="9822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42875" y="107156"/>
                </a:lnTo>
                <a:lnTo>
                  <a:pt x="151804" y="98226"/>
                </a:lnTo>
                <a:lnTo>
                  <a:pt x="160734" y="98226"/>
                </a:lnTo>
                <a:lnTo>
                  <a:pt x="160734" y="9822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3" name="Freeform 2122"/>
          <p:cNvSpPr/>
          <p:nvPr/>
        </p:nvSpPr>
        <p:spPr>
          <a:xfrm>
            <a:off x="7465219" y="678656"/>
            <a:ext cx="26790" cy="178595"/>
          </a:xfrm>
          <a:custGeom>
            <a:avLst/>
            <a:gdLst/>
            <a:ahLst/>
            <a:cxnLst/>
            <a:rect l="0" t="0" r="0" b="0"/>
            <a:pathLst>
              <a:path w="26790" h="178595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71438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07156"/>
                </a:lnTo>
                <a:lnTo>
                  <a:pt x="8929" y="125016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17859" y="151805"/>
                </a:lnTo>
                <a:lnTo>
                  <a:pt x="17859" y="160735"/>
                </a:lnTo>
                <a:lnTo>
                  <a:pt x="17859" y="169664"/>
                </a:lnTo>
                <a:lnTo>
                  <a:pt x="17859" y="169664"/>
                </a:lnTo>
                <a:lnTo>
                  <a:pt x="17859" y="169664"/>
                </a:lnTo>
                <a:lnTo>
                  <a:pt x="26789" y="178594"/>
                </a:lnTo>
                <a:lnTo>
                  <a:pt x="26789" y="178594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4" name="Freeform 2123"/>
          <p:cNvSpPr/>
          <p:nvPr/>
        </p:nvSpPr>
        <p:spPr>
          <a:xfrm>
            <a:off x="7545586" y="669727"/>
            <a:ext cx="17860" cy="205383"/>
          </a:xfrm>
          <a:custGeom>
            <a:avLst/>
            <a:gdLst/>
            <a:ahLst/>
            <a:cxnLst/>
            <a:rect l="0" t="0" r="0" b="0"/>
            <a:pathLst>
              <a:path w="17860" h="205383">
                <a:moveTo>
                  <a:pt x="8930" y="8929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51804"/>
                </a:lnTo>
                <a:lnTo>
                  <a:pt x="0" y="160734"/>
                </a:lnTo>
                <a:lnTo>
                  <a:pt x="0" y="169664"/>
                </a:lnTo>
                <a:lnTo>
                  <a:pt x="8930" y="178593"/>
                </a:lnTo>
                <a:lnTo>
                  <a:pt x="8930" y="187523"/>
                </a:lnTo>
                <a:lnTo>
                  <a:pt x="8930" y="196453"/>
                </a:lnTo>
                <a:lnTo>
                  <a:pt x="17859" y="205382"/>
                </a:lnTo>
                <a:lnTo>
                  <a:pt x="17859" y="205382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5" name="Freeform 2124"/>
          <p:cNvSpPr/>
          <p:nvPr/>
        </p:nvSpPr>
        <p:spPr>
          <a:xfrm>
            <a:off x="7438430" y="803672"/>
            <a:ext cx="116087" cy="8930"/>
          </a:xfrm>
          <a:custGeom>
            <a:avLst/>
            <a:gdLst/>
            <a:ahLst/>
            <a:cxnLst/>
            <a:rect l="0" t="0" r="0" b="0"/>
            <a:pathLst>
              <a:path w="116087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89297" y="8929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6" name="Freeform 2125"/>
          <p:cNvSpPr/>
          <p:nvPr/>
        </p:nvSpPr>
        <p:spPr>
          <a:xfrm>
            <a:off x="7608094" y="669727"/>
            <a:ext cx="196454" cy="187524"/>
          </a:xfrm>
          <a:custGeom>
            <a:avLst/>
            <a:gdLst/>
            <a:ahLst/>
            <a:cxnLst/>
            <a:rect l="0" t="0" r="0" b="0"/>
            <a:pathLst>
              <a:path w="196454" h="187524">
                <a:moveTo>
                  <a:pt x="0" y="107156"/>
                </a:moveTo>
                <a:lnTo>
                  <a:pt x="8929" y="98226"/>
                </a:lnTo>
                <a:lnTo>
                  <a:pt x="8929" y="89296"/>
                </a:lnTo>
                <a:lnTo>
                  <a:pt x="17859" y="80367"/>
                </a:lnTo>
                <a:lnTo>
                  <a:pt x="17859" y="62507"/>
                </a:lnTo>
                <a:lnTo>
                  <a:pt x="26789" y="44648"/>
                </a:lnTo>
                <a:lnTo>
                  <a:pt x="26789" y="35718"/>
                </a:lnTo>
                <a:lnTo>
                  <a:pt x="26789" y="26789"/>
                </a:lnTo>
                <a:lnTo>
                  <a:pt x="26789" y="17859"/>
                </a:lnTo>
                <a:lnTo>
                  <a:pt x="17859" y="8929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62507"/>
                </a:lnTo>
                <a:lnTo>
                  <a:pt x="8929" y="80367"/>
                </a:lnTo>
                <a:lnTo>
                  <a:pt x="8929" y="89296"/>
                </a:lnTo>
                <a:lnTo>
                  <a:pt x="8929" y="107156"/>
                </a:lnTo>
                <a:lnTo>
                  <a:pt x="8929" y="116085"/>
                </a:lnTo>
                <a:lnTo>
                  <a:pt x="8929" y="125015"/>
                </a:lnTo>
                <a:lnTo>
                  <a:pt x="8929" y="133945"/>
                </a:lnTo>
                <a:lnTo>
                  <a:pt x="8929" y="142874"/>
                </a:lnTo>
                <a:lnTo>
                  <a:pt x="8929" y="151804"/>
                </a:lnTo>
                <a:lnTo>
                  <a:pt x="17859" y="160734"/>
                </a:lnTo>
                <a:lnTo>
                  <a:pt x="17859" y="169664"/>
                </a:lnTo>
                <a:lnTo>
                  <a:pt x="26789" y="169664"/>
                </a:lnTo>
                <a:lnTo>
                  <a:pt x="26789" y="178593"/>
                </a:lnTo>
                <a:lnTo>
                  <a:pt x="35719" y="178593"/>
                </a:lnTo>
                <a:lnTo>
                  <a:pt x="44648" y="187523"/>
                </a:lnTo>
                <a:lnTo>
                  <a:pt x="53578" y="178593"/>
                </a:lnTo>
                <a:lnTo>
                  <a:pt x="62508" y="178593"/>
                </a:lnTo>
                <a:lnTo>
                  <a:pt x="71437" y="178593"/>
                </a:lnTo>
                <a:lnTo>
                  <a:pt x="80367" y="178593"/>
                </a:lnTo>
                <a:lnTo>
                  <a:pt x="89297" y="169664"/>
                </a:lnTo>
                <a:lnTo>
                  <a:pt x="98226" y="160734"/>
                </a:lnTo>
                <a:lnTo>
                  <a:pt x="107156" y="151804"/>
                </a:lnTo>
                <a:lnTo>
                  <a:pt x="107156" y="142874"/>
                </a:lnTo>
                <a:lnTo>
                  <a:pt x="116086" y="133945"/>
                </a:lnTo>
                <a:lnTo>
                  <a:pt x="125015" y="125015"/>
                </a:lnTo>
                <a:lnTo>
                  <a:pt x="125015" y="116085"/>
                </a:lnTo>
                <a:lnTo>
                  <a:pt x="125015" y="116085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98226"/>
                </a:lnTo>
                <a:lnTo>
                  <a:pt x="125015" y="98226"/>
                </a:lnTo>
                <a:lnTo>
                  <a:pt x="125015" y="98226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107156" y="116085"/>
                </a:lnTo>
                <a:lnTo>
                  <a:pt x="107156" y="125015"/>
                </a:lnTo>
                <a:lnTo>
                  <a:pt x="107156" y="133945"/>
                </a:lnTo>
                <a:lnTo>
                  <a:pt x="98226" y="133945"/>
                </a:lnTo>
                <a:lnTo>
                  <a:pt x="98226" y="142874"/>
                </a:lnTo>
                <a:lnTo>
                  <a:pt x="98226" y="151804"/>
                </a:lnTo>
                <a:lnTo>
                  <a:pt x="98226" y="160734"/>
                </a:lnTo>
                <a:lnTo>
                  <a:pt x="98226" y="160734"/>
                </a:lnTo>
                <a:lnTo>
                  <a:pt x="107156" y="169664"/>
                </a:lnTo>
                <a:lnTo>
                  <a:pt x="107156" y="178593"/>
                </a:lnTo>
                <a:lnTo>
                  <a:pt x="116086" y="178593"/>
                </a:lnTo>
                <a:lnTo>
                  <a:pt x="116086" y="187523"/>
                </a:lnTo>
                <a:lnTo>
                  <a:pt x="125015" y="187523"/>
                </a:lnTo>
                <a:lnTo>
                  <a:pt x="133945" y="187523"/>
                </a:lnTo>
                <a:lnTo>
                  <a:pt x="142875" y="187523"/>
                </a:lnTo>
                <a:lnTo>
                  <a:pt x="151804" y="187523"/>
                </a:lnTo>
                <a:lnTo>
                  <a:pt x="160734" y="187523"/>
                </a:lnTo>
                <a:lnTo>
                  <a:pt x="169664" y="187523"/>
                </a:lnTo>
                <a:lnTo>
                  <a:pt x="178594" y="178593"/>
                </a:lnTo>
                <a:lnTo>
                  <a:pt x="196453" y="178593"/>
                </a:lnTo>
                <a:lnTo>
                  <a:pt x="196453" y="178593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7" name="Freeform 2126"/>
          <p:cNvSpPr/>
          <p:nvPr/>
        </p:nvSpPr>
        <p:spPr>
          <a:xfrm>
            <a:off x="7867055" y="776883"/>
            <a:ext cx="98227" cy="80368"/>
          </a:xfrm>
          <a:custGeom>
            <a:avLst/>
            <a:gdLst/>
            <a:ahLst/>
            <a:cxnLst/>
            <a:rect l="0" t="0" r="0" b="0"/>
            <a:pathLst>
              <a:path w="98227" h="80368">
                <a:moveTo>
                  <a:pt x="26789" y="17859"/>
                </a:moveTo>
                <a:lnTo>
                  <a:pt x="26789" y="8929"/>
                </a:lnTo>
                <a:lnTo>
                  <a:pt x="35718" y="8929"/>
                </a:lnTo>
                <a:lnTo>
                  <a:pt x="35718" y="8929"/>
                </a:lnTo>
                <a:lnTo>
                  <a:pt x="35718" y="8929"/>
                </a:lnTo>
                <a:lnTo>
                  <a:pt x="35718" y="8929"/>
                </a:lnTo>
                <a:lnTo>
                  <a:pt x="35718" y="8929"/>
                </a:lnTo>
                <a:lnTo>
                  <a:pt x="35718" y="8929"/>
                </a:lnTo>
                <a:lnTo>
                  <a:pt x="35718" y="8929"/>
                </a:lnTo>
                <a:lnTo>
                  <a:pt x="35718" y="8929"/>
                </a:lnTo>
                <a:lnTo>
                  <a:pt x="35718" y="8929"/>
                </a:lnTo>
                <a:lnTo>
                  <a:pt x="35718" y="8929"/>
                </a:lnTo>
                <a:lnTo>
                  <a:pt x="35718" y="8929"/>
                </a:lnTo>
                <a:lnTo>
                  <a:pt x="35718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29" y="71437"/>
                </a:lnTo>
                <a:lnTo>
                  <a:pt x="8929" y="71437"/>
                </a:lnTo>
                <a:lnTo>
                  <a:pt x="1785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35718" y="80367"/>
                </a:lnTo>
                <a:lnTo>
                  <a:pt x="44648" y="71437"/>
                </a:lnTo>
                <a:lnTo>
                  <a:pt x="62508" y="71437"/>
                </a:lnTo>
                <a:lnTo>
                  <a:pt x="71437" y="71437"/>
                </a:lnTo>
                <a:lnTo>
                  <a:pt x="80367" y="62508"/>
                </a:lnTo>
                <a:lnTo>
                  <a:pt x="80367" y="62508"/>
                </a:lnTo>
                <a:lnTo>
                  <a:pt x="89297" y="53578"/>
                </a:lnTo>
                <a:lnTo>
                  <a:pt x="89297" y="44648"/>
                </a:lnTo>
                <a:lnTo>
                  <a:pt x="98226" y="44648"/>
                </a:lnTo>
                <a:lnTo>
                  <a:pt x="98226" y="35718"/>
                </a:lnTo>
                <a:lnTo>
                  <a:pt x="98226" y="35718"/>
                </a:lnTo>
                <a:lnTo>
                  <a:pt x="98226" y="26789"/>
                </a:lnTo>
                <a:lnTo>
                  <a:pt x="98226" y="17859"/>
                </a:lnTo>
                <a:lnTo>
                  <a:pt x="89297" y="17859"/>
                </a:lnTo>
                <a:lnTo>
                  <a:pt x="89297" y="8929"/>
                </a:lnTo>
                <a:lnTo>
                  <a:pt x="80367" y="8929"/>
                </a:lnTo>
                <a:lnTo>
                  <a:pt x="71437" y="8929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29"/>
                </a:lnTo>
                <a:lnTo>
                  <a:pt x="44648" y="892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8" name="Freeform 2127"/>
          <p:cNvSpPr/>
          <p:nvPr/>
        </p:nvSpPr>
        <p:spPr>
          <a:xfrm>
            <a:off x="8001000" y="625078"/>
            <a:ext cx="151806" cy="250032"/>
          </a:xfrm>
          <a:custGeom>
            <a:avLst/>
            <a:gdLst/>
            <a:ahLst/>
            <a:cxnLst/>
            <a:rect l="0" t="0" r="0" b="0"/>
            <a:pathLst>
              <a:path w="151806" h="250032">
                <a:moveTo>
                  <a:pt x="35719" y="250031"/>
                </a:moveTo>
                <a:lnTo>
                  <a:pt x="35719" y="250031"/>
                </a:lnTo>
                <a:lnTo>
                  <a:pt x="35719" y="250031"/>
                </a:lnTo>
                <a:lnTo>
                  <a:pt x="35719" y="250031"/>
                </a:lnTo>
                <a:lnTo>
                  <a:pt x="35719" y="250031"/>
                </a:lnTo>
                <a:lnTo>
                  <a:pt x="35719" y="250031"/>
                </a:lnTo>
                <a:lnTo>
                  <a:pt x="35719" y="250031"/>
                </a:lnTo>
                <a:lnTo>
                  <a:pt x="35719" y="250031"/>
                </a:lnTo>
                <a:lnTo>
                  <a:pt x="35719" y="241102"/>
                </a:lnTo>
                <a:lnTo>
                  <a:pt x="26789" y="241102"/>
                </a:lnTo>
                <a:lnTo>
                  <a:pt x="26789" y="232172"/>
                </a:lnTo>
                <a:lnTo>
                  <a:pt x="26789" y="232172"/>
                </a:lnTo>
                <a:lnTo>
                  <a:pt x="26789" y="223242"/>
                </a:lnTo>
                <a:lnTo>
                  <a:pt x="17859" y="205383"/>
                </a:lnTo>
                <a:lnTo>
                  <a:pt x="17859" y="196453"/>
                </a:lnTo>
                <a:lnTo>
                  <a:pt x="17859" y="187523"/>
                </a:lnTo>
                <a:lnTo>
                  <a:pt x="8930" y="169664"/>
                </a:lnTo>
                <a:lnTo>
                  <a:pt x="8930" y="160734"/>
                </a:lnTo>
                <a:lnTo>
                  <a:pt x="0" y="133945"/>
                </a:lnTo>
                <a:lnTo>
                  <a:pt x="0" y="125016"/>
                </a:lnTo>
                <a:lnTo>
                  <a:pt x="0" y="107156"/>
                </a:lnTo>
                <a:lnTo>
                  <a:pt x="0" y="89297"/>
                </a:lnTo>
                <a:lnTo>
                  <a:pt x="0" y="80367"/>
                </a:lnTo>
                <a:lnTo>
                  <a:pt x="0" y="62508"/>
                </a:lnTo>
                <a:lnTo>
                  <a:pt x="0" y="53578"/>
                </a:lnTo>
                <a:lnTo>
                  <a:pt x="8930" y="44649"/>
                </a:lnTo>
                <a:lnTo>
                  <a:pt x="8930" y="35719"/>
                </a:lnTo>
                <a:lnTo>
                  <a:pt x="17859" y="26789"/>
                </a:lnTo>
                <a:lnTo>
                  <a:pt x="35719" y="17860"/>
                </a:lnTo>
                <a:lnTo>
                  <a:pt x="44648" y="8930"/>
                </a:lnTo>
                <a:lnTo>
                  <a:pt x="62508" y="893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33945" y="0"/>
                </a:lnTo>
                <a:lnTo>
                  <a:pt x="142875" y="8930"/>
                </a:lnTo>
                <a:lnTo>
                  <a:pt x="151805" y="8930"/>
                </a:lnTo>
                <a:lnTo>
                  <a:pt x="151805" y="17860"/>
                </a:lnTo>
                <a:lnTo>
                  <a:pt x="151805" y="1786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9" name="Freeform 2128"/>
          <p:cNvSpPr/>
          <p:nvPr/>
        </p:nvSpPr>
        <p:spPr>
          <a:xfrm>
            <a:off x="7965281" y="803672"/>
            <a:ext cx="80368" cy="17860"/>
          </a:xfrm>
          <a:custGeom>
            <a:avLst/>
            <a:gdLst/>
            <a:ahLst/>
            <a:cxnLst/>
            <a:rect l="0" t="0" r="0" b="0"/>
            <a:pathLst>
              <a:path w="80368" h="17860">
                <a:moveTo>
                  <a:pt x="893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0" name="Freeform 2129"/>
          <p:cNvSpPr/>
          <p:nvPr/>
        </p:nvSpPr>
        <p:spPr>
          <a:xfrm>
            <a:off x="8161734" y="696516"/>
            <a:ext cx="17861" cy="160735"/>
          </a:xfrm>
          <a:custGeom>
            <a:avLst/>
            <a:gdLst/>
            <a:ahLst/>
            <a:cxnLst/>
            <a:rect l="0" t="0" r="0" b="0"/>
            <a:pathLst>
              <a:path w="17861" h="16073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5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51804"/>
                </a:lnTo>
                <a:lnTo>
                  <a:pt x="8930" y="160734"/>
                </a:lnTo>
                <a:lnTo>
                  <a:pt x="8930" y="160734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1" name="Freeform 2130"/>
          <p:cNvSpPr/>
          <p:nvPr/>
        </p:nvSpPr>
        <p:spPr>
          <a:xfrm>
            <a:off x="8126016" y="767953"/>
            <a:ext cx="133945" cy="35720"/>
          </a:xfrm>
          <a:custGeom>
            <a:avLst/>
            <a:gdLst/>
            <a:ahLst/>
            <a:cxnLst/>
            <a:rect l="0" t="0" r="0" b="0"/>
            <a:pathLst>
              <a:path w="133945" h="35720">
                <a:moveTo>
                  <a:pt x="0" y="17859"/>
                </a:moveTo>
                <a:lnTo>
                  <a:pt x="0" y="26789"/>
                </a:lnTo>
                <a:lnTo>
                  <a:pt x="0" y="26789"/>
                </a:lnTo>
                <a:lnTo>
                  <a:pt x="8929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8" y="35719"/>
                </a:lnTo>
                <a:lnTo>
                  <a:pt x="44648" y="35719"/>
                </a:lnTo>
                <a:lnTo>
                  <a:pt x="62507" y="35719"/>
                </a:lnTo>
                <a:lnTo>
                  <a:pt x="71436" y="35719"/>
                </a:lnTo>
                <a:lnTo>
                  <a:pt x="80366" y="26789"/>
                </a:lnTo>
                <a:lnTo>
                  <a:pt x="89296" y="26789"/>
                </a:lnTo>
                <a:lnTo>
                  <a:pt x="107155" y="17859"/>
                </a:lnTo>
                <a:lnTo>
                  <a:pt x="116085" y="17859"/>
                </a:lnTo>
                <a:lnTo>
                  <a:pt x="125014" y="8930"/>
                </a:lnTo>
                <a:lnTo>
                  <a:pt x="133944" y="0"/>
                </a:lnTo>
                <a:lnTo>
                  <a:pt x="133944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2" name="Freeform 2131"/>
          <p:cNvSpPr/>
          <p:nvPr/>
        </p:nvSpPr>
        <p:spPr>
          <a:xfrm>
            <a:off x="8233171" y="678656"/>
            <a:ext cx="250032" cy="178595"/>
          </a:xfrm>
          <a:custGeom>
            <a:avLst/>
            <a:gdLst/>
            <a:ahLst/>
            <a:cxnLst/>
            <a:rect l="0" t="0" r="0" b="0"/>
            <a:pathLst>
              <a:path w="250032" h="178595">
                <a:moveTo>
                  <a:pt x="26789" y="8930"/>
                </a:move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53578"/>
                </a:lnTo>
                <a:lnTo>
                  <a:pt x="17859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60735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0" y="169664"/>
                </a:lnTo>
                <a:lnTo>
                  <a:pt x="0" y="169664"/>
                </a:lnTo>
                <a:lnTo>
                  <a:pt x="8930" y="160735"/>
                </a:lnTo>
                <a:lnTo>
                  <a:pt x="8930" y="151805"/>
                </a:lnTo>
                <a:lnTo>
                  <a:pt x="17859" y="142875"/>
                </a:lnTo>
                <a:lnTo>
                  <a:pt x="26789" y="133945"/>
                </a:lnTo>
                <a:lnTo>
                  <a:pt x="35719" y="125016"/>
                </a:lnTo>
                <a:lnTo>
                  <a:pt x="35719" y="125016"/>
                </a:lnTo>
                <a:lnTo>
                  <a:pt x="44649" y="125016"/>
                </a:lnTo>
                <a:lnTo>
                  <a:pt x="44649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25016"/>
                </a:lnTo>
                <a:lnTo>
                  <a:pt x="62508" y="125016"/>
                </a:lnTo>
                <a:lnTo>
                  <a:pt x="62508" y="125016"/>
                </a:lnTo>
                <a:lnTo>
                  <a:pt x="62508" y="133945"/>
                </a:lnTo>
                <a:lnTo>
                  <a:pt x="62508" y="142875"/>
                </a:lnTo>
                <a:lnTo>
                  <a:pt x="62508" y="142875"/>
                </a:lnTo>
                <a:lnTo>
                  <a:pt x="71438" y="151805"/>
                </a:lnTo>
                <a:lnTo>
                  <a:pt x="71438" y="151805"/>
                </a:lnTo>
                <a:lnTo>
                  <a:pt x="71438" y="151805"/>
                </a:lnTo>
                <a:lnTo>
                  <a:pt x="80367" y="160735"/>
                </a:lnTo>
                <a:lnTo>
                  <a:pt x="80367" y="160735"/>
                </a:lnTo>
                <a:lnTo>
                  <a:pt x="80367" y="160735"/>
                </a:lnTo>
                <a:lnTo>
                  <a:pt x="89297" y="160735"/>
                </a:lnTo>
                <a:lnTo>
                  <a:pt x="98227" y="160735"/>
                </a:lnTo>
                <a:lnTo>
                  <a:pt x="98227" y="160735"/>
                </a:lnTo>
                <a:lnTo>
                  <a:pt x="107156" y="160735"/>
                </a:lnTo>
                <a:lnTo>
                  <a:pt x="116086" y="151805"/>
                </a:lnTo>
                <a:lnTo>
                  <a:pt x="125016" y="151805"/>
                </a:lnTo>
                <a:lnTo>
                  <a:pt x="125016" y="142875"/>
                </a:lnTo>
                <a:lnTo>
                  <a:pt x="133945" y="142875"/>
                </a:lnTo>
                <a:lnTo>
                  <a:pt x="133945" y="125016"/>
                </a:lnTo>
                <a:lnTo>
                  <a:pt x="142875" y="125016"/>
                </a:lnTo>
                <a:lnTo>
                  <a:pt x="151805" y="107156"/>
                </a:lnTo>
                <a:lnTo>
                  <a:pt x="151805" y="98227"/>
                </a:lnTo>
                <a:lnTo>
                  <a:pt x="151805" y="98227"/>
                </a:lnTo>
                <a:lnTo>
                  <a:pt x="151805" y="89297"/>
                </a:lnTo>
                <a:lnTo>
                  <a:pt x="151805" y="89297"/>
                </a:lnTo>
                <a:lnTo>
                  <a:pt x="151805" y="89297"/>
                </a:lnTo>
                <a:lnTo>
                  <a:pt x="151805" y="89297"/>
                </a:lnTo>
                <a:lnTo>
                  <a:pt x="142875" y="89297"/>
                </a:lnTo>
                <a:lnTo>
                  <a:pt x="142875" y="89297"/>
                </a:lnTo>
                <a:lnTo>
                  <a:pt x="133945" y="89297"/>
                </a:lnTo>
                <a:lnTo>
                  <a:pt x="133945" y="89297"/>
                </a:lnTo>
                <a:lnTo>
                  <a:pt x="133945" y="98227"/>
                </a:lnTo>
                <a:lnTo>
                  <a:pt x="125016" y="98227"/>
                </a:lnTo>
                <a:lnTo>
                  <a:pt x="125016" y="98227"/>
                </a:lnTo>
                <a:lnTo>
                  <a:pt x="116086" y="107156"/>
                </a:lnTo>
                <a:lnTo>
                  <a:pt x="116086" y="11608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16086" y="133945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33945" y="151805"/>
                </a:lnTo>
                <a:lnTo>
                  <a:pt x="133945" y="160735"/>
                </a:lnTo>
                <a:lnTo>
                  <a:pt x="142875" y="160735"/>
                </a:lnTo>
                <a:lnTo>
                  <a:pt x="151805" y="169664"/>
                </a:lnTo>
                <a:lnTo>
                  <a:pt x="160734" y="169664"/>
                </a:lnTo>
                <a:lnTo>
                  <a:pt x="169664" y="169664"/>
                </a:lnTo>
                <a:lnTo>
                  <a:pt x="178594" y="178594"/>
                </a:lnTo>
                <a:lnTo>
                  <a:pt x="196453" y="178594"/>
                </a:lnTo>
                <a:lnTo>
                  <a:pt x="205383" y="178594"/>
                </a:lnTo>
                <a:lnTo>
                  <a:pt x="214313" y="178594"/>
                </a:lnTo>
                <a:lnTo>
                  <a:pt x="223242" y="178594"/>
                </a:lnTo>
                <a:lnTo>
                  <a:pt x="232172" y="178594"/>
                </a:lnTo>
                <a:lnTo>
                  <a:pt x="250031" y="169664"/>
                </a:lnTo>
                <a:lnTo>
                  <a:pt x="250031" y="169664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3" name="Freeform 2132"/>
          <p:cNvSpPr/>
          <p:nvPr/>
        </p:nvSpPr>
        <p:spPr>
          <a:xfrm>
            <a:off x="7509867" y="964406"/>
            <a:ext cx="214314" cy="250032"/>
          </a:xfrm>
          <a:custGeom>
            <a:avLst/>
            <a:gdLst/>
            <a:ahLst/>
            <a:cxnLst/>
            <a:rect l="0" t="0" r="0" b="0"/>
            <a:pathLst>
              <a:path w="214314" h="250032">
                <a:moveTo>
                  <a:pt x="53578" y="71438"/>
                </a:moveTo>
                <a:lnTo>
                  <a:pt x="53578" y="71438"/>
                </a:lnTo>
                <a:lnTo>
                  <a:pt x="44649" y="71438"/>
                </a:lnTo>
                <a:lnTo>
                  <a:pt x="44649" y="71438"/>
                </a:lnTo>
                <a:lnTo>
                  <a:pt x="44649" y="71438"/>
                </a:lnTo>
                <a:lnTo>
                  <a:pt x="44649" y="80367"/>
                </a:lnTo>
                <a:lnTo>
                  <a:pt x="44649" y="80367"/>
                </a:lnTo>
                <a:lnTo>
                  <a:pt x="44649" y="89297"/>
                </a:lnTo>
                <a:lnTo>
                  <a:pt x="44649" y="89297"/>
                </a:lnTo>
                <a:lnTo>
                  <a:pt x="44649" y="107156"/>
                </a:lnTo>
                <a:lnTo>
                  <a:pt x="44649" y="107156"/>
                </a:lnTo>
                <a:lnTo>
                  <a:pt x="44649" y="116086"/>
                </a:lnTo>
                <a:lnTo>
                  <a:pt x="44649" y="125016"/>
                </a:lnTo>
                <a:lnTo>
                  <a:pt x="44649" y="133945"/>
                </a:lnTo>
                <a:lnTo>
                  <a:pt x="44649" y="142875"/>
                </a:lnTo>
                <a:lnTo>
                  <a:pt x="44649" y="142875"/>
                </a:lnTo>
                <a:lnTo>
                  <a:pt x="44649" y="151805"/>
                </a:lnTo>
                <a:lnTo>
                  <a:pt x="44649" y="160735"/>
                </a:lnTo>
                <a:lnTo>
                  <a:pt x="44649" y="160735"/>
                </a:lnTo>
                <a:lnTo>
                  <a:pt x="44649" y="160735"/>
                </a:lnTo>
                <a:lnTo>
                  <a:pt x="44649" y="160735"/>
                </a:lnTo>
                <a:lnTo>
                  <a:pt x="44649" y="160735"/>
                </a:lnTo>
                <a:lnTo>
                  <a:pt x="44649" y="160735"/>
                </a:lnTo>
                <a:lnTo>
                  <a:pt x="44649" y="160735"/>
                </a:lnTo>
                <a:lnTo>
                  <a:pt x="44649" y="160735"/>
                </a:lnTo>
                <a:lnTo>
                  <a:pt x="44649" y="160735"/>
                </a:lnTo>
                <a:lnTo>
                  <a:pt x="44649" y="151805"/>
                </a:lnTo>
                <a:lnTo>
                  <a:pt x="44649" y="142875"/>
                </a:lnTo>
                <a:lnTo>
                  <a:pt x="44649" y="133945"/>
                </a:lnTo>
                <a:lnTo>
                  <a:pt x="44649" y="125016"/>
                </a:lnTo>
                <a:lnTo>
                  <a:pt x="44649" y="116086"/>
                </a:lnTo>
                <a:lnTo>
                  <a:pt x="44649" y="107156"/>
                </a:lnTo>
                <a:lnTo>
                  <a:pt x="35719" y="89297"/>
                </a:lnTo>
                <a:lnTo>
                  <a:pt x="35719" y="80367"/>
                </a:lnTo>
                <a:lnTo>
                  <a:pt x="35719" y="7143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35719"/>
                </a:lnTo>
                <a:lnTo>
                  <a:pt x="26789" y="35719"/>
                </a:lnTo>
                <a:lnTo>
                  <a:pt x="35719" y="26789"/>
                </a:lnTo>
                <a:lnTo>
                  <a:pt x="35719" y="17860"/>
                </a:lnTo>
                <a:lnTo>
                  <a:pt x="44649" y="8930"/>
                </a:lnTo>
                <a:lnTo>
                  <a:pt x="44649" y="893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8930"/>
                </a:lnTo>
                <a:lnTo>
                  <a:pt x="142875" y="8930"/>
                </a:lnTo>
                <a:lnTo>
                  <a:pt x="151805" y="8930"/>
                </a:lnTo>
                <a:lnTo>
                  <a:pt x="160735" y="17860"/>
                </a:lnTo>
                <a:lnTo>
                  <a:pt x="160735" y="17860"/>
                </a:lnTo>
                <a:lnTo>
                  <a:pt x="169664" y="26789"/>
                </a:lnTo>
                <a:lnTo>
                  <a:pt x="169664" y="35719"/>
                </a:lnTo>
                <a:lnTo>
                  <a:pt x="169664" y="44649"/>
                </a:lnTo>
                <a:lnTo>
                  <a:pt x="160735" y="53578"/>
                </a:lnTo>
                <a:lnTo>
                  <a:pt x="160735" y="53578"/>
                </a:lnTo>
                <a:lnTo>
                  <a:pt x="160735" y="62508"/>
                </a:lnTo>
                <a:lnTo>
                  <a:pt x="151805" y="80367"/>
                </a:lnTo>
                <a:lnTo>
                  <a:pt x="142875" y="80367"/>
                </a:lnTo>
                <a:lnTo>
                  <a:pt x="133946" y="89297"/>
                </a:lnTo>
                <a:lnTo>
                  <a:pt x="125016" y="89297"/>
                </a:lnTo>
                <a:lnTo>
                  <a:pt x="125016" y="98227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98227" y="107156"/>
                </a:lnTo>
                <a:lnTo>
                  <a:pt x="98227" y="107156"/>
                </a:lnTo>
                <a:lnTo>
                  <a:pt x="98227" y="107156"/>
                </a:lnTo>
                <a:lnTo>
                  <a:pt x="98227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33946" y="107156"/>
                </a:lnTo>
                <a:lnTo>
                  <a:pt x="142875" y="107156"/>
                </a:lnTo>
                <a:lnTo>
                  <a:pt x="151805" y="98227"/>
                </a:lnTo>
                <a:lnTo>
                  <a:pt x="160735" y="107156"/>
                </a:lnTo>
                <a:lnTo>
                  <a:pt x="169664" y="107156"/>
                </a:lnTo>
                <a:lnTo>
                  <a:pt x="178594" y="107156"/>
                </a:lnTo>
                <a:lnTo>
                  <a:pt x="187524" y="116086"/>
                </a:lnTo>
                <a:lnTo>
                  <a:pt x="187524" y="116086"/>
                </a:lnTo>
                <a:lnTo>
                  <a:pt x="196453" y="125016"/>
                </a:lnTo>
                <a:lnTo>
                  <a:pt x="196453" y="133945"/>
                </a:lnTo>
                <a:lnTo>
                  <a:pt x="205383" y="133945"/>
                </a:lnTo>
                <a:lnTo>
                  <a:pt x="205383" y="142875"/>
                </a:lnTo>
                <a:lnTo>
                  <a:pt x="214313" y="151805"/>
                </a:lnTo>
                <a:lnTo>
                  <a:pt x="214313" y="160735"/>
                </a:lnTo>
                <a:lnTo>
                  <a:pt x="214313" y="169664"/>
                </a:lnTo>
                <a:lnTo>
                  <a:pt x="214313" y="178594"/>
                </a:lnTo>
                <a:lnTo>
                  <a:pt x="205383" y="187524"/>
                </a:lnTo>
                <a:lnTo>
                  <a:pt x="205383" y="196453"/>
                </a:lnTo>
                <a:lnTo>
                  <a:pt x="196453" y="205383"/>
                </a:lnTo>
                <a:lnTo>
                  <a:pt x="187524" y="214313"/>
                </a:lnTo>
                <a:lnTo>
                  <a:pt x="178594" y="223242"/>
                </a:lnTo>
                <a:lnTo>
                  <a:pt x="169664" y="232172"/>
                </a:lnTo>
                <a:lnTo>
                  <a:pt x="160735" y="241102"/>
                </a:lnTo>
                <a:lnTo>
                  <a:pt x="151805" y="241102"/>
                </a:lnTo>
                <a:lnTo>
                  <a:pt x="133946" y="250031"/>
                </a:lnTo>
                <a:lnTo>
                  <a:pt x="125016" y="250031"/>
                </a:lnTo>
                <a:lnTo>
                  <a:pt x="107156" y="250031"/>
                </a:lnTo>
                <a:lnTo>
                  <a:pt x="98227" y="250031"/>
                </a:lnTo>
                <a:lnTo>
                  <a:pt x="80367" y="250031"/>
                </a:lnTo>
                <a:lnTo>
                  <a:pt x="62508" y="241102"/>
                </a:lnTo>
                <a:lnTo>
                  <a:pt x="53578" y="232172"/>
                </a:lnTo>
                <a:lnTo>
                  <a:pt x="44649" y="232172"/>
                </a:lnTo>
                <a:lnTo>
                  <a:pt x="26789" y="223242"/>
                </a:lnTo>
                <a:lnTo>
                  <a:pt x="17860" y="214313"/>
                </a:lnTo>
                <a:lnTo>
                  <a:pt x="8930" y="214313"/>
                </a:lnTo>
                <a:lnTo>
                  <a:pt x="8930" y="205383"/>
                </a:lnTo>
                <a:lnTo>
                  <a:pt x="0" y="196453"/>
                </a:lnTo>
                <a:lnTo>
                  <a:pt x="0" y="196453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4" name="Freeform 2133"/>
          <p:cNvSpPr/>
          <p:nvPr/>
        </p:nvSpPr>
        <p:spPr>
          <a:xfrm>
            <a:off x="7742039" y="1089422"/>
            <a:ext cx="232173" cy="107157"/>
          </a:xfrm>
          <a:custGeom>
            <a:avLst/>
            <a:gdLst/>
            <a:ahLst/>
            <a:cxnLst/>
            <a:rect l="0" t="0" r="0" b="0"/>
            <a:pathLst>
              <a:path w="232173" h="107157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98226"/>
                </a:lnTo>
                <a:lnTo>
                  <a:pt x="17859" y="107156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9" y="107156"/>
                </a:lnTo>
                <a:lnTo>
                  <a:pt x="44649" y="107156"/>
                </a:lnTo>
                <a:lnTo>
                  <a:pt x="53578" y="107156"/>
                </a:lnTo>
                <a:lnTo>
                  <a:pt x="62508" y="98226"/>
                </a:lnTo>
                <a:lnTo>
                  <a:pt x="71438" y="98226"/>
                </a:lnTo>
                <a:lnTo>
                  <a:pt x="71438" y="89297"/>
                </a:lnTo>
                <a:lnTo>
                  <a:pt x="80367" y="89297"/>
                </a:lnTo>
                <a:lnTo>
                  <a:pt x="89297" y="80367"/>
                </a:lnTo>
                <a:lnTo>
                  <a:pt x="98227" y="71437"/>
                </a:lnTo>
                <a:lnTo>
                  <a:pt x="98227" y="62508"/>
                </a:lnTo>
                <a:lnTo>
                  <a:pt x="107156" y="53578"/>
                </a:lnTo>
                <a:lnTo>
                  <a:pt x="107156" y="3571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29"/>
                </a:lnTo>
                <a:lnTo>
                  <a:pt x="116086" y="892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2678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44648"/>
                </a:lnTo>
                <a:lnTo>
                  <a:pt x="116086" y="53578"/>
                </a:lnTo>
                <a:lnTo>
                  <a:pt x="116086" y="62508"/>
                </a:lnTo>
                <a:lnTo>
                  <a:pt x="116086" y="71437"/>
                </a:lnTo>
                <a:lnTo>
                  <a:pt x="125016" y="80367"/>
                </a:lnTo>
                <a:lnTo>
                  <a:pt x="125016" y="80367"/>
                </a:lnTo>
                <a:lnTo>
                  <a:pt x="133945" y="89297"/>
                </a:lnTo>
                <a:lnTo>
                  <a:pt x="133945" y="89297"/>
                </a:lnTo>
                <a:lnTo>
                  <a:pt x="142875" y="89297"/>
                </a:lnTo>
                <a:lnTo>
                  <a:pt x="151805" y="98226"/>
                </a:lnTo>
                <a:lnTo>
                  <a:pt x="160734" y="98226"/>
                </a:lnTo>
                <a:lnTo>
                  <a:pt x="160734" y="89297"/>
                </a:lnTo>
                <a:lnTo>
                  <a:pt x="169664" y="89297"/>
                </a:lnTo>
                <a:lnTo>
                  <a:pt x="178594" y="80367"/>
                </a:lnTo>
                <a:lnTo>
                  <a:pt x="187524" y="80367"/>
                </a:lnTo>
                <a:lnTo>
                  <a:pt x="196453" y="80367"/>
                </a:lnTo>
                <a:lnTo>
                  <a:pt x="196453" y="71437"/>
                </a:lnTo>
                <a:lnTo>
                  <a:pt x="205383" y="62508"/>
                </a:lnTo>
                <a:lnTo>
                  <a:pt x="214313" y="53578"/>
                </a:lnTo>
                <a:lnTo>
                  <a:pt x="214313" y="35719"/>
                </a:lnTo>
                <a:lnTo>
                  <a:pt x="223242" y="26789"/>
                </a:lnTo>
                <a:lnTo>
                  <a:pt x="232172" y="17859"/>
                </a:lnTo>
                <a:lnTo>
                  <a:pt x="232172" y="1785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5" name="Freeform 2134"/>
          <p:cNvSpPr/>
          <p:nvPr/>
        </p:nvSpPr>
        <p:spPr>
          <a:xfrm>
            <a:off x="7956352" y="991195"/>
            <a:ext cx="44649" cy="187525"/>
          </a:xfrm>
          <a:custGeom>
            <a:avLst/>
            <a:gdLst/>
            <a:ahLst/>
            <a:cxnLst/>
            <a:rect l="0" t="0" r="0" b="0"/>
            <a:pathLst>
              <a:path w="44649" h="187525">
                <a:moveTo>
                  <a:pt x="26789" y="62508"/>
                </a:moveTo>
                <a:lnTo>
                  <a:pt x="26789" y="53578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6"/>
                </a:lnTo>
                <a:lnTo>
                  <a:pt x="8929" y="142875"/>
                </a:lnTo>
                <a:lnTo>
                  <a:pt x="8929" y="151805"/>
                </a:lnTo>
                <a:lnTo>
                  <a:pt x="8929" y="160735"/>
                </a:lnTo>
                <a:lnTo>
                  <a:pt x="8929" y="169664"/>
                </a:lnTo>
                <a:lnTo>
                  <a:pt x="17859" y="178594"/>
                </a:lnTo>
                <a:lnTo>
                  <a:pt x="17859" y="178594"/>
                </a:lnTo>
                <a:lnTo>
                  <a:pt x="17859" y="187524"/>
                </a:lnTo>
                <a:lnTo>
                  <a:pt x="26789" y="187524"/>
                </a:lnTo>
                <a:lnTo>
                  <a:pt x="26789" y="187524"/>
                </a:lnTo>
                <a:lnTo>
                  <a:pt x="35718" y="187524"/>
                </a:lnTo>
                <a:lnTo>
                  <a:pt x="44648" y="187524"/>
                </a:lnTo>
                <a:lnTo>
                  <a:pt x="44648" y="187524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6" name="Freeform 2135"/>
          <p:cNvSpPr/>
          <p:nvPr/>
        </p:nvSpPr>
        <p:spPr>
          <a:xfrm>
            <a:off x="8009930" y="1071562"/>
            <a:ext cx="125016" cy="276822"/>
          </a:xfrm>
          <a:custGeom>
            <a:avLst/>
            <a:gdLst/>
            <a:ahLst/>
            <a:cxnLst/>
            <a:rect l="0" t="0" r="0" b="0"/>
            <a:pathLst>
              <a:path w="125016" h="276822">
                <a:moveTo>
                  <a:pt x="107156" y="8930"/>
                </a:moveTo>
                <a:lnTo>
                  <a:pt x="98226" y="8930"/>
                </a:lnTo>
                <a:lnTo>
                  <a:pt x="98226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8930"/>
                </a:lnTo>
                <a:lnTo>
                  <a:pt x="71437" y="8930"/>
                </a:lnTo>
                <a:lnTo>
                  <a:pt x="71437" y="17860"/>
                </a:lnTo>
                <a:lnTo>
                  <a:pt x="62508" y="17860"/>
                </a:lnTo>
                <a:lnTo>
                  <a:pt x="53578" y="26789"/>
                </a:lnTo>
                <a:lnTo>
                  <a:pt x="44648" y="26789"/>
                </a:lnTo>
                <a:lnTo>
                  <a:pt x="35718" y="35719"/>
                </a:lnTo>
                <a:lnTo>
                  <a:pt x="35718" y="44649"/>
                </a:lnTo>
                <a:lnTo>
                  <a:pt x="35718" y="53579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80368"/>
                </a:lnTo>
                <a:lnTo>
                  <a:pt x="26789" y="80368"/>
                </a:lnTo>
                <a:lnTo>
                  <a:pt x="35718" y="89297"/>
                </a:lnTo>
                <a:lnTo>
                  <a:pt x="35718" y="89297"/>
                </a:lnTo>
                <a:lnTo>
                  <a:pt x="44648" y="89297"/>
                </a:lnTo>
                <a:lnTo>
                  <a:pt x="44648" y="89297"/>
                </a:lnTo>
                <a:lnTo>
                  <a:pt x="53578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71437" y="80368"/>
                </a:lnTo>
                <a:lnTo>
                  <a:pt x="80367" y="80368"/>
                </a:lnTo>
                <a:lnTo>
                  <a:pt x="80367" y="71438"/>
                </a:lnTo>
                <a:lnTo>
                  <a:pt x="89297" y="71438"/>
                </a:lnTo>
                <a:lnTo>
                  <a:pt x="89297" y="62508"/>
                </a:lnTo>
                <a:lnTo>
                  <a:pt x="98226" y="53579"/>
                </a:lnTo>
                <a:lnTo>
                  <a:pt x="98226" y="44649"/>
                </a:lnTo>
                <a:lnTo>
                  <a:pt x="98226" y="35719"/>
                </a:lnTo>
                <a:lnTo>
                  <a:pt x="107156" y="3571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98226" y="26789"/>
                </a:lnTo>
                <a:lnTo>
                  <a:pt x="98226" y="26789"/>
                </a:lnTo>
                <a:lnTo>
                  <a:pt x="98226" y="35719"/>
                </a:lnTo>
                <a:lnTo>
                  <a:pt x="98226" y="44649"/>
                </a:lnTo>
                <a:lnTo>
                  <a:pt x="98226" y="53579"/>
                </a:lnTo>
                <a:lnTo>
                  <a:pt x="98226" y="53579"/>
                </a:lnTo>
                <a:lnTo>
                  <a:pt x="98226" y="71438"/>
                </a:lnTo>
                <a:lnTo>
                  <a:pt x="98226" y="80368"/>
                </a:lnTo>
                <a:lnTo>
                  <a:pt x="98226" y="89297"/>
                </a:lnTo>
                <a:lnTo>
                  <a:pt x="98226" y="107157"/>
                </a:lnTo>
                <a:lnTo>
                  <a:pt x="98226" y="116086"/>
                </a:lnTo>
                <a:lnTo>
                  <a:pt x="98226" y="133946"/>
                </a:lnTo>
                <a:lnTo>
                  <a:pt x="107156" y="142875"/>
                </a:lnTo>
                <a:lnTo>
                  <a:pt x="107156" y="160735"/>
                </a:lnTo>
                <a:lnTo>
                  <a:pt x="116086" y="178594"/>
                </a:lnTo>
                <a:lnTo>
                  <a:pt x="116086" y="187524"/>
                </a:lnTo>
                <a:lnTo>
                  <a:pt x="125015" y="205383"/>
                </a:lnTo>
                <a:lnTo>
                  <a:pt x="125015" y="214313"/>
                </a:lnTo>
                <a:lnTo>
                  <a:pt x="125015" y="223243"/>
                </a:lnTo>
                <a:lnTo>
                  <a:pt x="125015" y="232172"/>
                </a:lnTo>
                <a:lnTo>
                  <a:pt x="116086" y="241102"/>
                </a:lnTo>
                <a:lnTo>
                  <a:pt x="116086" y="250032"/>
                </a:lnTo>
                <a:lnTo>
                  <a:pt x="107156" y="258961"/>
                </a:lnTo>
                <a:lnTo>
                  <a:pt x="98226" y="267891"/>
                </a:lnTo>
                <a:lnTo>
                  <a:pt x="89297" y="267891"/>
                </a:lnTo>
                <a:lnTo>
                  <a:pt x="80367" y="276821"/>
                </a:lnTo>
                <a:lnTo>
                  <a:pt x="71437" y="276821"/>
                </a:lnTo>
                <a:lnTo>
                  <a:pt x="62508" y="276821"/>
                </a:lnTo>
                <a:lnTo>
                  <a:pt x="44648" y="276821"/>
                </a:lnTo>
                <a:lnTo>
                  <a:pt x="35718" y="276821"/>
                </a:lnTo>
                <a:lnTo>
                  <a:pt x="26789" y="267891"/>
                </a:lnTo>
                <a:lnTo>
                  <a:pt x="17859" y="267891"/>
                </a:lnTo>
                <a:lnTo>
                  <a:pt x="8929" y="26789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7" name="Freeform 2136"/>
          <p:cNvSpPr/>
          <p:nvPr/>
        </p:nvSpPr>
        <p:spPr>
          <a:xfrm>
            <a:off x="8152805" y="1071562"/>
            <a:ext cx="348258" cy="116087"/>
          </a:xfrm>
          <a:custGeom>
            <a:avLst/>
            <a:gdLst/>
            <a:ahLst/>
            <a:cxnLst/>
            <a:rect l="0" t="0" r="0" b="0"/>
            <a:pathLst>
              <a:path w="348258" h="116087">
                <a:moveTo>
                  <a:pt x="0" y="8036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29" y="71438"/>
                </a:lnTo>
                <a:lnTo>
                  <a:pt x="17859" y="71438"/>
                </a:lnTo>
                <a:lnTo>
                  <a:pt x="17859" y="71438"/>
                </a:lnTo>
                <a:lnTo>
                  <a:pt x="26789" y="62508"/>
                </a:lnTo>
                <a:lnTo>
                  <a:pt x="35718" y="62508"/>
                </a:lnTo>
                <a:lnTo>
                  <a:pt x="44647" y="62508"/>
                </a:lnTo>
                <a:lnTo>
                  <a:pt x="53577" y="53579"/>
                </a:lnTo>
                <a:lnTo>
                  <a:pt x="53577" y="53579"/>
                </a:lnTo>
                <a:lnTo>
                  <a:pt x="62507" y="44649"/>
                </a:lnTo>
                <a:lnTo>
                  <a:pt x="71436" y="44649"/>
                </a:lnTo>
                <a:lnTo>
                  <a:pt x="80366" y="35719"/>
                </a:lnTo>
                <a:lnTo>
                  <a:pt x="89296" y="26789"/>
                </a:lnTo>
                <a:lnTo>
                  <a:pt x="89296" y="26789"/>
                </a:lnTo>
                <a:lnTo>
                  <a:pt x="98225" y="26789"/>
                </a:lnTo>
                <a:lnTo>
                  <a:pt x="98225" y="17860"/>
                </a:lnTo>
                <a:lnTo>
                  <a:pt x="107155" y="17860"/>
                </a:lnTo>
                <a:lnTo>
                  <a:pt x="107155" y="8930"/>
                </a:lnTo>
                <a:lnTo>
                  <a:pt x="107155" y="8930"/>
                </a:lnTo>
                <a:lnTo>
                  <a:pt x="107155" y="8930"/>
                </a:lnTo>
                <a:lnTo>
                  <a:pt x="107155" y="0"/>
                </a:lnTo>
                <a:lnTo>
                  <a:pt x="98225" y="0"/>
                </a:lnTo>
                <a:lnTo>
                  <a:pt x="98225" y="0"/>
                </a:lnTo>
                <a:lnTo>
                  <a:pt x="89296" y="0"/>
                </a:lnTo>
                <a:lnTo>
                  <a:pt x="80366" y="0"/>
                </a:lnTo>
                <a:lnTo>
                  <a:pt x="80366" y="0"/>
                </a:lnTo>
                <a:lnTo>
                  <a:pt x="71436" y="0"/>
                </a:lnTo>
                <a:lnTo>
                  <a:pt x="62507" y="8930"/>
                </a:lnTo>
                <a:lnTo>
                  <a:pt x="44647" y="8930"/>
                </a:lnTo>
                <a:lnTo>
                  <a:pt x="35718" y="893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0" y="44649"/>
                </a:lnTo>
                <a:lnTo>
                  <a:pt x="0" y="53579"/>
                </a:lnTo>
                <a:lnTo>
                  <a:pt x="0" y="62508"/>
                </a:lnTo>
                <a:lnTo>
                  <a:pt x="8929" y="71438"/>
                </a:lnTo>
                <a:lnTo>
                  <a:pt x="8929" y="80368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8" y="98227"/>
                </a:lnTo>
                <a:lnTo>
                  <a:pt x="44647" y="107157"/>
                </a:lnTo>
                <a:lnTo>
                  <a:pt x="53577" y="107157"/>
                </a:lnTo>
                <a:lnTo>
                  <a:pt x="71436" y="107157"/>
                </a:lnTo>
                <a:lnTo>
                  <a:pt x="80366" y="107157"/>
                </a:lnTo>
                <a:lnTo>
                  <a:pt x="98225" y="116086"/>
                </a:lnTo>
                <a:lnTo>
                  <a:pt x="116085" y="107157"/>
                </a:lnTo>
                <a:lnTo>
                  <a:pt x="133944" y="107157"/>
                </a:lnTo>
                <a:lnTo>
                  <a:pt x="151804" y="107157"/>
                </a:lnTo>
                <a:lnTo>
                  <a:pt x="160733" y="107157"/>
                </a:lnTo>
                <a:lnTo>
                  <a:pt x="178593" y="107157"/>
                </a:lnTo>
                <a:lnTo>
                  <a:pt x="187522" y="98227"/>
                </a:lnTo>
                <a:lnTo>
                  <a:pt x="205382" y="89297"/>
                </a:lnTo>
                <a:lnTo>
                  <a:pt x="214311" y="80368"/>
                </a:lnTo>
                <a:lnTo>
                  <a:pt x="223241" y="71438"/>
                </a:lnTo>
                <a:lnTo>
                  <a:pt x="241100" y="62508"/>
                </a:lnTo>
                <a:lnTo>
                  <a:pt x="250030" y="53579"/>
                </a:lnTo>
                <a:lnTo>
                  <a:pt x="258960" y="53579"/>
                </a:lnTo>
                <a:lnTo>
                  <a:pt x="267890" y="44649"/>
                </a:lnTo>
                <a:lnTo>
                  <a:pt x="276819" y="35719"/>
                </a:lnTo>
                <a:lnTo>
                  <a:pt x="285749" y="26789"/>
                </a:lnTo>
                <a:lnTo>
                  <a:pt x="303608" y="26789"/>
                </a:lnTo>
                <a:lnTo>
                  <a:pt x="312538" y="17860"/>
                </a:lnTo>
                <a:lnTo>
                  <a:pt x="321468" y="17860"/>
                </a:lnTo>
                <a:lnTo>
                  <a:pt x="321468" y="8930"/>
                </a:lnTo>
                <a:lnTo>
                  <a:pt x="330397" y="8930"/>
                </a:lnTo>
                <a:lnTo>
                  <a:pt x="339327" y="8930"/>
                </a:lnTo>
                <a:lnTo>
                  <a:pt x="339327" y="8930"/>
                </a:lnTo>
                <a:lnTo>
                  <a:pt x="348257" y="0"/>
                </a:lnTo>
                <a:lnTo>
                  <a:pt x="348257" y="8930"/>
                </a:lnTo>
                <a:lnTo>
                  <a:pt x="348257" y="0"/>
                </a:lnTo>
                <a:lnTo>
                  <a:pt x="348257" y="0"/>
                </a:lnTo>
                <a:lnTo>
                  <a:pt x="348257" y="8930"/>
                </a:lnTo>
                <a:lnTo>
                  <a:pt x="348257" y="8930"/>
                </a:lnTo>
                <a:lnTo>
                  <a:pt x="348257" y="8930"/>
                </a:lnTo>
                <a:lnTo>
                  <a:pt x="348257" y="8930"/>
                </a:lnTo>
                <a:lnTo>
                  <a:pt x="348257" y="8930"/>
                </a:lnTo>
                <a:lnTo>
                  <a:pt x="348257" y="17860"/>
                </a:lnTo>
                <a:lnTo>
                  <a:pt x="348257" y="17860"/>
                </a:lnTo>
                <a:lnTo>
                  <a:pt x="348257" y="26789"/>
                </a:lnTo>
                <a:lnTo>
                  <a:pt x="348257" y="2678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8" name="Freeform 2137"/>
          <p:cNvSpPr/>
          <p:nvPr/>
        </p:nvSpPr>
        <p:spPr>
          <a:xfrm>
            <a:off x="4830961" y="2009179"/>
            <a:ext cx="125017" cy="133947"/>
          </a:xfrm>
          <a:custGeom>
            <a:avLst/>
            <a:gdLst/>
            <a:ahLst/>
            <a:cxnLst/>
            <a:rect l="0" t="0" r="0" b="0"/>
            <a:pathLst>
              <a:path w="125017" h="13394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8930" y="2679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8930" y="133946"/>
                </a:lnTo>
                <a:lnTo>
                  <a:pt x="8930" y="133946"/>
                </a:lnTo>
                <a:lnTo>
                  <a:pt x="17859" y="133946"/>
                </a:lnTo>
                <a:lnTo>
                  <a:pt x="17859" y="133946"/>
                </a:lnTo>
                <a:lnTo>
                  <a:pt x="26789" y="133946"/>
                </a:lnTo>
                <a:lnTo>
                  <a:pt x="26789" y="133946"/>
                </a:lnTo>
                <a:lnTo>
                  <a:pt x="35719" y="133946"/>
                </a:lnTo>
                <a:lnTo>
                  <a:pt x="44648" y="133946"/>
                </a:lnTo>
                <a:lnTo>
                  <a:pt x="53578" y="133946"/>
                </a:lnTo>
                <a:lnTo>
                  <a:pt x="62508" y="133946"/>
                </a:lnTo>
                <a:lnTo>
                  <a:pt x="71437" y="125016"/>
                </a:lnTo>
                <a:lnTo>
                  <a:pt x="80367" y="125016"/>
                </a:lnTo>
                <a:lnTo>
                  <a:pt x="89297" y="133946"/>
                </a:lnTo>
                <a:lnTo>
                  <a:pt x="89297" y="125016"/>
                </a:lnTo>
                <a:lnTo>
                  <a:pt x="107156" y="125016"/>
                </a:lnTo>
                <a:lnTo>
                  <a:pt x="107156" y="12501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25016" y="125016"/>
                </a:lnTo>
                <a:lnTo>
                  <a:pt x="125016" y="125016"/>
                </a:lnTo>
                <a:lnTo>
                  <a:pt x="125016" y="125016"/>
                </a:lnTo>
                <a:lnTo>
                  <a:pt x="125016" y="12501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9" name="Freeform 2138"/>
          <p:cNvSpPr/>
          <p:nvPr/>
        </p:nvSpPr>
        <p:spPr>
          <a:xfrm>
            <a:off x="4893469" y="2035969"/>
            <a:ext cx="8930" cy="241102"/>
          </a:xfrm>
          <a:custGeom>
            <a:avLst/>
            <a:gdLst/>
            <a:ahLst/>
            <a:cxnLst/>
            <a:rect l="0" t="0" r="0" b="0"/>
            <a:pathLst>
              <a:path w="8930" h="241102">
                <a:moveTo>
                  <a:pt x="8929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98226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2"/>
                </a:lnTo>
                <a:lnTo>
                  <a:pt x="0" y="214312"/>
                </a:lnTo>
                <a:lnTo>
                  <a:pt x="0" y="223242"/>
                </a:lnTo>
                <a:lnTo>
                  <a:pt x="0" y="223242"/>
                </a:lnTo>
                <a:lnTo>
                  <a:pt x="0" y="232171"/>
                </a:lnTo>
                <a:lnTo>
                  <a:pt x="0" y="23217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32171"/>
                </a:lnTo>
                <a:lnTo>
                  <a:pt x="0" y="232171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0" name="Freeform 2139"/>
          <p:cNvSpPr/>
          <p:nvPr/>
        </p:nvSpPr>
        <p:spPr>
          <a:xfrm>
            <a:off x="4759523" y="1946672"/>
            <a:ext cx="276822" cy="348258"/>
          </a:xfrm>
          <a:custGeom>
            <a:avLst/>
            <a:gdLst/>
            <a:ahLst/>
            <a:cxnLst/>
            <a:rect l="0" t="0" r="0" b="0"/>
            <a:pathLst>
              <a:path w="276822" h="348258">
                <a:moveTo>
                  <a:pt x="160735" y="0"/>
                </a:moveTo>
                <a:lnTo>
                  <a:pt x="151805" y="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8929"/>
                </a:lnTo>
                <a:lnTo>
                  <a:pt x="107157" y="8929"/>
                </a:lnTo>
                <a:lnTo>
                  <a:pt x="98227" y="17859"/>
                </a:lnTo>
                <a:lnTo>
                  <a:pt x="89297" y="26789"/>
                </a:lnTo>
                <a:lnTo>
                  <a:pt x="80368" y="35718"/>
                </a:lnTo>
                <a:lnTo>
                  <a:pt x="62508" y="44648"/>
                </a:lnTo>
                <a:lnTo>
                  <a:pt x="53579" y="62507"/>
                </a:lnTo>
                <a:lnTo>
                  <a:pt x="44649" y="62507"/>
                </a:lnTo>
                <a:lnTo>
                  <a:pt x="35719" y="71437"/>
                </a:lnTo>
                <a:lnTo>
                  <a:pt x="26790" y="89297"/>
                </a:lnTo>
                <a:lnTo>
                  <a:pt x="17860" y="98226"/>
                </a:lnTo>
                <a:lnTo>
                  <a:pt x="8930" y="116086"/>
                </a:lnTo>
                <a:lnTo>
                  <a:pt x="893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0" y="169664"/>
                </a:lnTo>
                <a:lnTo>
                  <a:pt x="0" y="178593"/>
                </a:lnTo>
                <a:lnTo>
                  <a:pt x="0" y="196453"/>
                </a:lnTo>
                <a:lnTo>
                  <a:pt x="0" y="205382"/>
                </a:lnTo>
                <a:lnTo>
                  <a:pt x="8930" y="223242"/>
                </a:lnTo>
                <a:lnTo>
                  <a:pt x="8930" y="232172"/>
                </a:lnTo>
                <a:lnTo>
                  <a:pt x="17860" y="250031"/>
                </a:lnTo>
                <a:lnTo>
                  <a:pt x="26790" y="258961"/>
                </a:lnTo>
                <a:lnTo>
                  <a:pt x="35719" y="276820"/>
                </a:lnTo>
                <a:lnTo>
                  <a:pt x="44649" y="285750"/>
                </a:lnTo>
                <a:lnTo>
                  <a:pt x="53579" y="294679"/>
                </a:lnTo>
                <a:lnTo>
                  <a:pt x="62508" y="303609"/>
                </a:lnTo>
                <a:lnTo>
                  <a:pt x="71438" y="312539"/>
                </a:lnTo>
                <a:lnTo>
                  <a:pt x="80368" y="321468"/>
                </a:lnTo>
                <a:lnTo>
                  <a:pt x="89297" y="330398"/>
                </a:lnTo>
                <a:lnTo>
                  <a:pt x="107157" y="339328"/>
                </a:lnTo>
                <a:lnTo>
                  <a:pt x="116086" y="348257"/>
                </a:lnTo>
                <a:lnTo>
                  <a:pt x="125016" y="348257"/>
                </a:lnTo>
                <a:lnTo>
                  <a:pt x="133946" y="348257"/>
                </a:lnTo>
                <a:lnTo>
                  <a:pt x="151805" y="348257"/>
                </a:lnTo>
                <a:lnTo>
                  <a:pt x="160735" y="348257"/>
                </a:lnTo>
                <a:lnTo>
                  <a:pt x="169665" y="348257"/>
                </a:lnTo>
                <a:lnTo>
                  <a:pt x="187524" y="348257"/>
                </a:lnTo>
                <a:lnTo>
                  <a:pt x="196454" y="348257"/>
                </a:lnTo>
                <a:lnTo>
                  <a:pt x="205383" y="339328"/>
                </a:lnTo>
                <a:lnTo>
                  <a:pt x="214313" y="339328"/>
                </a:lnTo>
                <a:lnTo>
                  <a:pt x="223243" y="330398"/>
                </a:lnTo>
                <a:lnTo>
                  <a:pt x="232172" y="321468"/>
                </a:lnTo>
                <a:lnTo>
                  <a:pt x="241102" y="312539"/>
                </a:lnTo>
                <a:lnTo>
                  <a:pt x="250032" y="303609"/>
                </a:lnTo>
                <a:lnTo>
                  <a:pt x="250032" y="303609"/>
                </a:lnTo>
                <a:lnTo>
                  <a:pt x="258961" y="285750"/>
                </a:lnTo>
                <a:lnTo>
                  <a:pt x="267891" y="276820"/>
                </a:lnTo>
                <a:lnTo>
                  <a:pt x="267891" y="267890"/>
                </a:lnTo>
                <a:lnTo>
                  <a:pt x="267891" y="250031"/>
                </a:lnTo>
                <a:lnTo>
                  <a:pt x="276821" y="241101"/>
                </a:lnTo>
                <a:lnTo>
                  <a:pt x="276821" y="232172"/>
                </a:lnTo>
                <a:lnTo>
                  <a:pt x="276821" y="223242"/>
                </a:lnTo>
                <a:lnTo>
                  <a:pt x="276821" y="205382"/>
                </a:lnTo>
                <a:lnTo>
                  <a:pt x="276821" y="196453"/>
                </a:lnTo>
                <a:lnTo>
                  <a:pt x="267891" y="178593"/>
                </a:lnTo>
                <a:lnTo>
                  <a:pt x="267891" y="169664"/>
                </a:lnTo>
                <a:lnTo>
                  <a:pt x="267891" y="160734"/>
                </a:lnTo>
                <a:lnTo>
                  <a:pt x="258961" y="142875"/>
                </a:lnTo>
                <a:lnTo>
                  <a:pt x="250032" y="133945"/>
                </a:lnTo>
                <a:lnTo>
                  <a:pt x="250032" y="125015"/>
                </a:lnTo>
                <a:lnTo>
                  <a:pt x="241102" y="116086"/>
                </a:lnTo>
                <a:lnTo>
                  <a:pt x="232172" y="98226"/>
                </a:lnTo>
                <a:lnTo>
                  <a:pt x="232172" y="89297"/>
                </a:lnTo>
                <a:lnTo>
                  <a:pt x="223243" y="80367"/>
                </a:lnTo>
                <a:lnTo>
                  <a:pt x="214313" y="71437"/>
                </a:lnTo>
                <a:lnTo>
                  <a:pt x="205383" y="62507"/>
                </a:lnTo>
                <a:lnTo>
                  <a:pt x="205383" y="53578"/>
                </a:lnTo>
                <a:lnTo>
                  <a:pt x="196454" y="44648"/>
                </a:lnTo>
                <a:lnTo>
                  <a:pt x="187524" y="35718"/>
                </a:lnTo>
                <a:lnTo>
                  <a:pt x="178594" y="35718"/>
                </a:lnTo>
                <a:lnTo>
                  <a:pt x="169665" y="26789"/>
                </a:lnTo>
                <a:lnTo>
                  <a:pt x="160735" y="17859"/>
                </a:lnTo>
                <a:lnTo>
                  <a:pt x="142875" y="17859"/>
                </a:lnTo>
                <a:lnTo>
                  <a:pt x="133946" y="8929"/>
                </a:lnTo>
                <a:lnTo>
                  <a:pt x="125016" y="8929"/>
                </a:lnTo>
                <a:lnTo>
                  <a:pt x="116086" y="8929"/>
                </a:lnTo>
                <a:lnTo>
                  <a:pt x="107157" y="8929"/>
                </a:lnTo>
                <a:lnTo>
                  <a:pt x="98227" y="8929"/>
                </a:lnTo>
                <a:lnTo>
                  <a:pt x="80368" y="8929"/>
                </a:lnTo>
                <a:lnTo>
                  <a:pt x="80368" y="892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1" name="Freeform 2140"/>
          <p:cNvSpPr/>
          <p:nvPr/>
        </p:nvSpPr>
        <p:spPr>
          <a:xfrm>
            <a:off x="5000625" y="2089547"/>
            <a:ext cx="71439" cy="62508"/>
          </a:xfrm>
          <a:custGeom>
            <a:avLst/>
            <a:gdLst/>
            <a:ahLst/>
            <a:cxnLst/>
            <a:rect l="0" t="0" r="0" b="0"/>
            <a:pathLst>
              <a:path w="71439" h="62508">
                <a:moveTo>
                  <a:pt x="71438" y="0"/>
                </a:move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29"/>
                </a:lnTo>
                <a:lnTo>
                  <a:pt x="44648" y="17859"/>
                </a:lnTo>
                <a:lnTo>
                  <a:pt x="35719" y="26789"/>
                </a:lnTo>
                <a:lnTo>
                  <a:pt x="35719" y="35718"/>
                </a:lnTo>
                <a:lnTo>
                  <a:pt x="26789" y="35718"/>
                </a:lnTo>
                <a:lnTo>
                  <a:pt x="17859" y="44648"/>
                </a:lnTo>
                <a:lnTo>
                  <a:pt x="17859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62507"/>
                </a:lnTo>
                <a:lnTo>
                  <a:pt x="893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8930" y="62507"/>
                </a:lnTo>
                <a:lnTo>
                  <a:pt x="8930" y="62507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2" name="Freeform 2141"/>
          <p:cNvSpPr/>
          <p:nvPr/>
        </p:nvSpPr>
        <p:spPr>
          <a:xfrm>
            <a:off x="5054203" y="2062758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17860" y="71437"/>
                </a:lnTo>
                <a:lnTo>
                  <a:pt x="17860" y="80367"/>
                </a:lnTo>
                <a:lnTo>
                  <a:pt x="17860" y="89296"/>
                </a:lnTo>
                <a:lnTo>
                  <a:pt x="17860" y="89296"/>
                </a:lnTo>
                <a:lnTo>
                  <a:pt x="17860" y="98226"/>
                </a:lnTo>
                <a:lnTo>
                  <a:pt x="26789" y="9822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1608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3" name="Freeform 2142"/>
          <p:cNvSpPr/>
          <p:nvPr/>
        </p:nvSpPr>
        <p:spPr>
          <a:xfrm>
            <a:off x="4947047" y="2009179"/>
            <a:ext cx="80368" cy="62509"/>
          </a:xfrm>
          <a:custGeom>
            <a:avLst/>
            <a:gdLst/>
            <a:ahLst/>
            <a:cxnLst/>
            <a:rect l="0" t="0" r="0" b="0"/>
            <a:pathLst>
              <a:path w="80368" h="62509">
                <a:moveTo>
                  <a:pt x="80367" y="8930"/>
                </a:move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8" y="17860"/>
                </a:lnTo>
                <a:lnTo>
                  <a:pt x="35719" y="26790"/>
                </a:lnTo>
                <a:lnTo>
                  <a:pt x="35719" y="26790"/>
                </a:lnTo>
                <a:lnTo>
                  <a:pt x="26789" y="35719"/>
                </a:lnTo>
                <a:lnTo>
                  <a:pt x="17859" y="35719"/>
                </a:lnTo>
                <a:lnTo>
                  <a:pt x="8930" y="44649"/>
                </a:lnTo>
                <a:lnTo>
                  <a:pt x="8930" y="4464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4" name="Freeform 2143"/>
          <p:cNvSpPr/>
          <p:nvPr/>
        </p:nvSpPr>
        <p:spPr>
          <a:xfrm>
            <a:off x="4911328" y="1991320"/>
            <a:ext cx="125017" cy="53579"/>
          </a:xfrm>
          <a:custGeom>
            <a:avLst/>
            <a:gdLst/>
            <a:ahLst/>
            <a:cxnLst/>
            <a:rect l="0" t="0" r="0" b="0"/>
            <a:pathLst>
              <a:path w="125017" h="53579">
                <a:moveTo>
                  <a:pt x="125016" y="0"/>
                </a:moveTo>
                <a:lnTo>
                  <a:pt x="116086" y="0"/>
                </a:lnTo>
                <a:lnTo>
                  <a:pt x="107156" y="8930"/>
                </a:lnTo>
                <a:lnTo>
                  <a:pt x="98227" y="8930"/>
                </a:lnTo>
                <a:lnTo>
                  <a:pt x="89297" y="17859"/>
                </a:lnTo>
                <a:lnTo>
                  <a:pt x="80367" y="17859"/>
                </a:lnTo>
                <a:lnTo>
                  <a:pt x="71438" y="26789"/>
                </a:lnTo>
                <a:lnTo>
                  <a:pt x="62508" y="26789"/>
                </a:lnTo>
                <a:lnTo>
                  <a:pt x="53578" y="35719"/>
                </a:lnTo>
                <a:lnTo>
                  <a:pt x="44649" y="35719"/>
                </a:lnTo>
                <a:lnTo>
                  <a:pt x="35719" y="44649"/>
                </a:lnTo>
                <a:lnTo>
                  <a:pt x="35719" y="44649"/>
                </a:lnTo>
                <a:lnTo>
                  <a:pt x="26789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5" name="Freeform 2144"/>
          <p:cNvSpPr/>
          <p:nvPr/>
        </p:nvSpPr>
        <p:spPr>
          <a:xfrm>
            <a:off x="4875609" y="1964531"/>
            <a:ext cx="71439" cy="53579"/>
          </a:xfrm>
          <a:custGeom>
            <a:avLst/>
            <a:gdLst/>
            <a:ahLst/>
            <a:cxnLst/>
            <a:rect l="0" t="0" r="0" b="0"/>
            <a:pathLst>
              <a:path w="71439" h="53579">
                <a:moveTo>
                  <a:pt x="71438" y="0"/>
                </a:move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53579" y="8930"/>
                </a:lnTo>
                <a:lnTo>
                  <a:pt x="53579" y="17859"/>
                </a:lnTo>
                <a:lnTo>
                  <a:pt x="44649" y="1785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60" y="44648"/>
                </a:lnTo>
                <a:lnTo>
                  <a:pt x="1786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6" name="Freeform 2145"/>
          <p:cNvSpPr/>
          <p:nvPr/>
        </p:nvSpPr>
        <p:spPr>
          <a:xfrm>
            <a:off x="4991695" y="2152054"/>
            <a:ext cx="98228" cy="44650"/>
          </a:xfrm>
          <a:custGeom>
            <a:avLst/>
            <a:gdLst/>
            <a:ahLst/>
            <a:cxnLst/>
            <a:rect l="0" t="0" r="0" b="0"/>
            <a:pathLst>
              <a:path w="98228" h="44650">
                <a:moveTo>
                  <a:pt x="9822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8" y="8930"/>
                </a:lnTo>
                <a:lnTo>
                  <a:pt x="80368" y="8930"/>
                </a:lnTo>
                <a:lnTo>
                  <a:pt x="71438" y="8930"/>
                </a:lnTo>
                <a:lnTo>
                  <a:pt x="62508" y="17860"/>
                </a:lnTo>
                <a:lnTo>
                  <a:pt x="53578" y="17860"/>
                </a:lnTo>
                <a:lnTo>
                  <a:pt x="44649" y="26790"/>
                </a:lnTo>
                <a:lnTo>
                  <a:pt x="44649" y="26790"/>
                </a:lnTo>
                <a:lnTo>
                  <a:pt x="35719" y="35719"/>
                </a:lnTo>
                <a:lnTo>
                  <a:pt x="26789" y="35719"/>
                </a:lnTo>
                <a:lnTo>
                  <a:pt x="17860" y="44649"/>
                </a:lnTo>
                <a:lnTo>
                  <a:pt x="17860" y="44649"/>
                </a:lnTo>
                <a:lnTo>
                  <a:pt x="893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7" name="Freeform 2146"/>
          <p:cNvSpPr/>
          <p:nvPr/>
        </p:nvSpPr>
        <p:spPr>
          <a:xfrm>
            <a:off x="4866680" y="1955601"/>
            <a:ext cx="160735" cy="133947"/>
          </a:xfrm>
          <a:custGeom>
            <a:avLst/>
            <a:gdLst/>
            <a:ahLst/>
            <a:cxnLst/>
            <a:rect l="0" t="0" r="0" b="0"/>
            <a:pathLst>
              <a:path w="160735" h="133947">
                <a:moveTo>
                  <a:pt x="160734" y="107157"/>
                </a:moveTo>
                <a:lnTo>
                  <a:pt x="151804" y="107157"/>
                </a:lnTo>
                <a:lnTo>
                  <a:pt x="142875" y="107157"/>
                </a:lnTo>
                <a:lnTo>
                  <a:pt x="133945" y="107157"/>
                </a:lnTo>
                <a:lnTo>
                  <a:pt x="125015" y="107157"/>
                </a:lnTo>
                <a:lnTo>
                  <a:pt x="116086" y="107157"/>
                </a:lnTo>
                <a:lnTo>
                  <a:pt x="116086" y="116086"/>
                </a:lnTo>
                <a:lnTo>
                  <a:pt x="107156" y="116086"/>
                </a:lnTo>
                <a:lnTo>
                  <a:pt x="98226" y="116086"/>
                </a:lnTo>
                <a:lnTo>
                  <a:pt x="98226" y="125016"/>
                </a:lnTo>
                <a:lnTo>
                  <a:pt x="89297" y="125016"/>
                </a:lnTo>
                <a:lnTo>
                  <a:pt x="89297" y="125016"/>
                </a:lnTo>
                <a:lnTo>
                  <a:pt x="80367" y="133946"/>
                </a:lnTo>
                <a:lnTo>
                  <a:pt x="80367" y="133946"/>
                </a:lnTo>
                <a:lnTo>
                  <a:pt x="80367" y="133946"/>
                </a:lnTo>
                <a:lnTo>
                  <a:pt x="80367" y="133946"/>
                </a:lnTo>
                <a:lnTo>
                  <a:pt x="80367" y="125016"/>
                </a:lnTo>
                <a:lnTo>
                  <a:pt x="80367" y="125016"/>
                </a:lnTo>
                <a:lnTo>
                  <a:pt x="80367" y="125016"/>
                </a:lnTo>
                <a:lnTo>
                  <a:pt x="89297" y="116086"/>
                </a:lnTo>
                <a:lnTo>
                  <a:pt x="98226" y="107157"/>
                </a:lnTo>
                <a:lnTo>
                  <a:pt x="98226" y="107157"/>
                </a:lnTo>
                <a:lnTo>
                  <a:pt x="107156" y="98227"/>
                </a:lnTo>
                <a:lnTo>
                  <a:pt x="116086" y="89297"/>
                </a:lnTo>
                <a:lnTo>
                  <a:pt x="125015" y="80368"/>
                </a:lnTo>
                <a:lnTo>
                  <a:pt x="125015" y="71438"/>
                </a:lnTo>
                <a:lnTo>
                  <a:pt x="133945" y="71438"/>
                </a:lnTo>
                <a:lnTo>
                  <a:pt x="142875" y="62508"/>
                </a:lnTo>
                <a:lnTo>
                  <a:pt x="151804" y="53578"/>
                </a:lnTo>
                <a:lnTo>
                  <a:pt x="151804" y="53578"/>
                </a:lnTo>
                <a:lnTo>
                  <a:pt x="151804" y="53578"/>
                </a:lnTo>
                <a:lnTo>
                  <a:pt x="151804" y="53578"/>
                </a:lnTo>
                <a:lnTo>
                  <a:pt x="160734" y="44649"/>
                </a:lnTo>
                <a:lnTo>
                  <a:pt x="151804" y="44649"/>
                </a:lnTo>
                <a:lnTo>
                  <a:pt x="151804" y="44649"/>
                </a:lnTo>
                <a:lnTo>
                  <a:pt x="151804" y="53578"/>
                </a:lnTo>
                <a:lnTo>
                  <a:pt x="142875" y="53578"/>
                </a:lnTo>
                <a:lnTo>
                  <a:pt x="133945" y="53578"/>
                </a:lnTo>
                <a:lnTo>
                  <a:pt x="125015" y="53578"/>
                </a:lnTo>
                <a:lnTo>
                  <a:pt x="116086" y="62508"/>
                </a:lnTo>
                <a:lnTo>
                  <a:pt x="107156" y="62508"/>
                </a:lnTo>
                <a:lnTo>
                  <a:pt x="98226" y="62508"/>
                </a:lnTo>
                <a:lnTo>
                  <a:pt x="89297" y="62508"/>
                </a:lnTo>
                <a:lnTo>
                  <a:pt x="89297" y="71438"/>
                </a:lnTo>
                <a:lnTo>
                  <a:pt x="80367" y="71438"/>
                </a:lnTo>
                <a:lnTo>
                  <a:pt x="71437" y="71438"/>
                </a:lnTo>
                <a:lnTo>
                  <a:pt x="62508" y="71438"/>
                </a:lnTo>
                <a:lnTo>
                  <a:pt x="62508" y="62508"/>
                </a:lnTo>
                <a:lnTo>
                  <a:pt x="6250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53578" y="53578"/>
                </a:lnTo>
                <a:lnTo>
                  <a:pt x="53578" y="53578"/>
                </a:lnTo>
                <a:lnTo>
                  <a:pt x="53578" y="44649"/>
                </a:lnTo>
                <a:lnTo>
                  <a:pt x="53578" y="35719"/>
                </a:lnTo>
                <a:lnTo>
                  <a:pt x="53578" y="3571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17860"/>
                </a:lnTo>
                <a:lnTo>
                  <a:pt x="71437" y="17860"/>
                </a:lnTo>
                <a:lnTo>
                  <a:pt x="71437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8" name="Freeform 2147"/>
          <p:cNvSpPr/>
          <p:nvPr/>
        </p:nvSpPr>
        <p:spPr>
          <a:xfrm>
            <a:off x="4857750" y="1910953"/>
            <a:ext cx="223243" cy="276821"/>
          </a:xfrm>
          <a:custGeom>
            <a:avLst/>
            <a:gdLst/>
            <a:ahLst/>
            <a:cxnLst/>
            <a:rect l="0" t="0" r="0" b="0"/>
            <a:pathLst>
              <a:path w="223243" h="276821">
                <a:moveTo>
                  <a:pt x="98227" y="53578"/>
                </a:moveTo>
                <a:lnTo>
                  <a:pt x="98227" y="53578"/>
                </a:lnTo>
                <a:lnTo>
                  <a:pt x="89297" y="62508"/>
                </a:lnTo>
                <a:lnTo>
                  <a:pt x="89297" y="71437"/>
                </a:lnTo>
                <a:lnTo>
                  <a:pt x="89297" y="80367"/>
                </a:lnTo>
                <a:lnTo>
                  <a:pt x="80367" y="80367"/>
                </a:lnTo>
                <a:lnTo>
                  <a:pt x="80367" y="89297"/>
                </a:lnTo>
                <a:lnTo>
                  <a:pt x="80367" y="98226"/>
                </a:lnTo>
                <a:lnTo>
                  <a:pt x="80367" y="98226"/>
                </a:lnTo>
                <a:lnTo>
                  <a:pt x="80367" y="10715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0367" y="125016"/>
                </a:lnTo>
                <a:lnTo>
                  <a:pt x="80367" y="125016"/>
                </a:lnTo>
                <a:lnTo>
                  <a:pt x="89297" y="125016"/>
                </a:lnTo>
                <a:lnTo>
                  <a:pt x="89297" y="133945"/>
                </a:lnTo>
                <a:lnTo>
                  <a:pt x="98227" y="125016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25016" y="133945"/>
                </a:lnTo>
                <a:lnTo>
                  <a:pt x="133945" y="142875"/>
                </a:lnTo>
                <a:lnTo>
                  <a:pt x="142875" y="142875"/>
                </a:lnTo>
                <a:lnTo>
                  <a:pt x="142875" y="142875"/>
                </a:lnTo>
                <a:lnTo>
                  <a:pt x="151805" y="142875"/>
                </a:lnTo>
                <a:lnTo>
                  <a:pt x="151805" y="151805"/>
                </a:lnTo>
                <a:lnTo>
                  <a:pt x="160734" y="151805"/>
                </a:lnTo>
                <a:lnTo>
                  <a:pt x="160734" y="160734"/>
                </a:lnTo>
                <a:lnTo>
                  <a:pt x="160734" y="160734"/>
                </a:lnTo>
                <a:lnTo>
                  <a:pt x="160734" y="169664"/>
                </a:lnTo>
                <a:lnTo>
                  <a:pt x="151805" y="178594"/>
                </a:lnTo>
                <a:lnTo>
                  <a:pt x="151805" y="178594"/>
                </a:lnTo>
                <a:lnTo>
                  <a:pt x="151805" y="187523"/>
                </a:lnTo>
                <a:lnTo>
                  <a:pt x="142875" y="196453"/>
                </a:lnTo>
                <a:lnTo>
                  <a:pt x="142875" y="196453"/>
                </a:lnTo>
                <a:lnTo>
                  <a:pt x="133945" y="205383"/>
                </a:lnTo>
                <a:lnTo>
                  <a:pt x="133945" y="205383"/>
                </a:lnTo>
                <a:lnTo>
                  <a:pt x="133945" y="214312"/>
                </a:lnTo>
                <a:lnTo>
                  <a:pt x="133945" y="214312"/>
                </a:lnTo>
                <a:lnTo>
                  <a:pt x="133945" y="223242"/>
                </a:lnTo>
                <a:lnTo>
                  <a:pt x="133945" y="223242"/>
                </a:lnTo>
                <a:lnTo>
                  <a:pt x="142875" y="232172"/>
                </a:lnTo>
                <a:lnTo>
                  <a:pt x="142875" y="232172"/>
                </a:lnTo>
                <a:lnTo>
                  <a:pt x="151805" y="232172"/>
                </a:lnTo>
                <a:lnTo>
                  <a:pt x="151805" y="232172"/>
                </a:lnTo>
                <a:lnTo>
                  <a:pt x="160734" y="232172"/>
                </a:lnTo>
                <a:lnTo>
                  <a:pt x="169664" y="241101"/>
                </a:lnTo>
                <a:lnTo>
                  <a:pt x="178594" y="241101"/>
                </a:lnTo>
                <a:lnTo>
                  <a:pt x="178594" y="241101"/>
                </a:lnTo>
                <a:lnTo>
                  <a:pt x="187523" y="241101"/>
                </a:lnTo>
                <a:lnTo>
                  <a:pt x="187523" y="241101"/>
                </a:lnTo>
                <a:lnTo>
                  <a:pt x="187523" y="241101"/>
                </a:lnTo>
                <a:lnTo>
                  <a:pt x="196453" y="241101"/>
                </a:lnTo>
                <a:lnTo>
                  <a:pt x="196453" y="241101"/>
                </a:lnTo>
                <a:lnTo>
                  <a:pt x="187523" y="250031"/>
                </a:lnTo>
                <a:lnTo>
                  <a:pt x="187523" y="250031"/>
                </a:lnTo>
                <a:lnTo>
                  <a:pt x="187523" y="258961"/>
                </a:lnTo>
                <a:lnTo>
                  <a:pt x="178594" y="258961"/>
                </a:lnTo>
                <a:lnTo>
                  <a:pt x="178594" y="258961"/>
                </a:lnTo>
                <a:lnTo>
                  <a:pt x="178594" y="267891"/>
                </a:lnTo>
                <a:lnTo>
                  <a:pt x="169664" y="267891"/>
                </a:lnTo>
                <a:lnTo>
                  <a:pt x="169664" y="267891"/>
                </a:lnTo>
                <a:lnTo>
                  <a:pt x="169664" y="276820"/>
                </a:lnTo>
                <a:lnTo>
                  <a:pt x="169664" y="276820"/>
                </a:lnTo>
                <a:lnTo>
                  <a:pt x="169664" y="276820"/>
                </a:lnTo>
                <a:lnTo>
                  <a:pt x="169664" y="276820"/>
                </a:lnTo>
                <a:lnTo>
                  <a:pt x="169664" y="276820"/>
                </a:lnTo>
                <a:lnTo>
                  <a:pt x="169664" y="267891"/>
                </a:lnTo>
                <a:lnTo>
                  <a:pt x="178594" y="267891"/>
                </a:lnTo>
                <a:lnTo>
                  <a:pt x="187523" y="267891"/>
                </a:lnTo>
                <a:lnTo>
                  <a:pt x="187523" y="258961"/>
                </a:lnTo>
                <a:lnTo>
                  <a:pt x="196453" y="258961"/>
                </a:lnTo>
                <a:lnTo>
                  <a:pt x="205383" y="250031"/>
                </a:lnTo>
                <a:lnTo>
                  <a:pt x="214313" y="250031"/>
                </a:lnTo>
                <a:lnTo>
                  <a:pt x="214313" y="250031"/>
                </a:lnTo>
                <a:lnTo>
                  <a:pt x="223242" y="241101"/>
                </a:lnTo>
                <a:lnTo>
                  <a:pt x="223242" y="241101"/>
                </a:lnTo>
                <a:lnTo>
                  <a:pt x="223242" y="241101"/>
                </a:lnTo>
                <a:lnTo>
                  <a:pt x="223242" y="241101"/>
                </a:lnTo>
                <a:lnTo>
                  <a:pt x="214313" y="241101"/>
                </a:lnTo>
                <a:lnTo>
                  <a:pt x="214313" y="241101"/>
                </a:lnTo>
                <a:lnTo>
                  <a:pt x="205383" y="241101"/>
                </a:lnTo>
                <a:lnTo>
                  <a:pt x="196453" y="241101"/>
                </a:lnTo>
                <a:lnTo>
                  <a:pt x="187523" y="241101"/>
                </a:lnTo>
                <a:lnTo>
                  <a:pt x="178594" y="250031"/>
                </a:lnTo>
                <a:lnTo>
                  <a:pt x="178594" y="250031"/>
                </a:lnTo>
                <a:lnTo>
                  <a:pt x="169664" y="250031"/>
                </a:lnTo>
                <a:lnTo>
                  <a:pt x="169664" y="250031"/>
                </a:lnTo>
                <a:lnTo>
                  <a:pt x="160734" y="250031"/>
                </a:lnTo>
                <a:lnTo>
                  <a:pt x="160734" y="250031"/>
                </a:lnTo>
                <a:lnTo>
                  <a:pt x="160734" y="250031"/>
                </a:lnTo>
                <a:lnTo>
                  <a:pt x="160734" y="250031"/>
                </a:lnTo>
                <a:lnTo>
                  <a:pt x="160734" y="241101"/>
                </a:lnTo>
                <a:lnTo>
                  <a:pt x="160734" y="241101"/>
                </a:lnTo>
                <a:lnTo>
                  <a:pt x="169664" y="232172"/>
                </a:lnTo>
                <a:lnTo>
                  <a:pt x="178594" y="232172"/>
                </a:lnTo>
                <a:lnTo>
                  <a:pt x="178594" y="223242"/>
                </a:lnTo>
                <a:lnTo>
                  <a:pt x="187523" y="223242"/>
                </a:lnTo>
                <a:lnTo>
                  <a:pt x="196453" y="214312"/>
                </a:lnTo>
                <a:lnTo>
                  <a:pt x="196453" y="214312"/>
                </a:lnTo>
                <a:lnTo>
                  <a:pt x="205383" y="205383"/>
                </a:lnTo>
                <a:lnTo>
                  <a:pt x="205383" y="205383"/>
                </a:lnTo>
                <a:lnTo>
                  <a:pt x="205383" y="196453"/>
                </a:lnTo>
                <a:lnTo>
                  <a:pt x="205383" y="196453"/>
                </a:lnTo>
                <a:lnTo>
                  <a:pt x="205383" y="187523"/>
                </a:lnTo>
                <a:lnTo>
                  <a:pt x="196453" y="178594"/>
                </a:lnTo>
                <a:lnTo>
                  <a:pt x="196453" y="178594"/>
                </a:lnTo>
                <a:lnTo>
                  <a:pt x="187523" y="178594"/>
                </a:lnTo>
                <a:lnTo>
                  <a:pt x="178594" y="178594"/>
                </a:lnTo>
                <a:lnTo>
                  <a:pt x="160734" y="178594"/>
                </a:lnTo>
                <a:lnTo>
                  <a:pt x="151805" y="169664"/>
                </a:lnTo>
                <a:lnTo>
                  <a:pt x="142875" y="169664"/>
                </a:lnTo>
                <a:lnTo>
                  <a:pt x="133945" y="169664"/>
                </a:lnTo>
                <a:lnTo>
                  <a:pt x="116086" y="169664"/>
                </a:lnTo>
                <a:lnTo>
                  <a:pt x="107156" y="160734"/>
                </a:lnTo>
                <a:lnTo>
                  <a:pt x="107156" y="151805"/>
                </a:lnTo>
                <a:lnTo>
                  <a:pt x="98227" y="151805"/>
                </a:lnTo>
                <a:lnTo>
                  <a:pt x="89297" y="151805"/>
                </a:lnTo>
                <a:lnTo>
                  <a:pt x="89297" y="142875"/>
                </a:lnTo>
                <a:lnTo>
                  <a:pt x="89297" y="133945"/>
                </a:lnTo>
                <a:lnTo>
                  <a:pt x="89297" y="125016"/>
                </a:lnTo>
                <a:lnTo>
                  <a:pt x="89297" y="116086"/>
                </a:lnTo>
                <a:lnTo>
                  <a:pt x="89297" y="107156"/>
                </a:lnTo>
                <a:lnTo>
                  <a:pt x="89297" y="107156"/>
                </a:lnTo>
                <a:lnTo>
                  <a:pt x="98227" y="98226"/>
                </a:lnTo>
                <a:lnTo>
                  <a:pt x="98227" y="89297"/>
                </a:lnTo>
                <a:lnTo>
                  <a:pt x="98227" y="80367"/>
                </a:lnTo>
                <a:lnTo>
                  <a:pt x="98227" y="71437"/>
                </a:lnTo>
                <a:lnTo>
                  <a:pt x="107156" y="71437"/>
                </a:lnTo>
                <a:lnTo>
                  <a:pt x="107156" y="62508"/>
                </a:lnTo>
                <a:lnTo>
                  <a:pt x="98227" y="62508"/>
                </a:lnTo>
                <a:lnTo>
                  <a:pt x="98227" y="53578"/>
                </a:lnTo>
                <a:lnTo>
                  <a:pt x="98227" y="53578"/>
                </a:lnTo>
                <a:lnTo>
                  <a:pt x="89297" y="53578"/>
                </a:lnTo>
                <a:lnTo>
                  <a:pt x="80367" y="44648"/>
                </a:lnTo>
                <a:lnTo>
                  <a:pt x="71438" y="44648"/>
                </a:lnTo>
                <a:lnTo>
                  <a:pt x="62508" y="44648"/>
                </a:lnTo>
                <a:lnTo>
                  <a:pt x="53578" y="44648"/>
                </a:lnTo>
                <a:lnTo>
                  <a:pt x="44648" y="44648"/>
                </a:lnTo>
                <a:lnTo>
                  <a:pt x="3571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17859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8" y="26789"/>
                </a:lnTo>
                <a:lnTo>
                  <a:pt x="53578" y="26789"/>
                </a:lnTo>
                <a:lnTo>
                  <a:pt x="62508" y="26789"/>
                </a:lnTo>
                <a:lnTo>
                  <a:pt x="80367" y="26789"/>
                </a:lnTo>
                <a:lnTo>
                  <a:pt x="89297" y="35719"/>
                </a:lnTo>
                <a:lnTo>
                  <a:pt x="98227" y="35719"/>
                </a:lnTo>
                <a:lnTo>
                  <a:pt x="107156" y="35719"/>
                </a:lnTo>
                <a:lnTo>
                  <a:pt x="116086" y="44648"/>
                </a:lnTo>
                <a:lnTo>
                  <a:pt x="125016" y="44648"/>
                </a:lnTo>
                <a:lnTo>
                  <a:pt x="125016" y="53578"/>
                </a:lnTo>
                <a:lnTo>
                  <a:pt x="133945" y="62508"/>
                </a:lnTo>
                <a:lnTo>
                  <a:pt x="133945" y="71437"/>
                </a:lnTo>
                <a:lnTo>
                  <a:pt x="133945" y="71437"/>
                </a:lnTo>
                <a:lnTo>
                  <a:pt x="133945" y="80367"/>
                </a:lnTo>
                <a:lnTo>
                  <a:pt x="133945" y="89297"/>
                </a:lnTo>
                <a:lnTo>
                  <a:pt x="133945" y="98226"/>
                </a:lnTo>
                <a:lnTo>
                  <a:pt x="133945" y="98226"/>
                </a:lnTo>
                <a:lnTo>
                  <a:pt x="133945" y="107156"/>
                </a:lnTo>
                <a:lnTo>
                  <a:pt x="133945" y="116086"/>
                </a:lnTo>
                <a:lnTo>
                  <a:pt x="125016" y="125016"/>
                </a:lnTo>
                <a:lnTo>
                  <a:pt x="125016" y="133945"/>
                </a:lnTo>
                <a:lnTo>
                  <a:pt x="125016" y="133945"/>
                </a:lnTo>
                <a:lnTo>
                  <a:pt x="133945" y="142875"/>
                </a:lnTo>
                <a:lnTo>
                  <a:pt x="133945" y="151805"/>
                </a:lnTo>
                <a:lnTo>
                  <a:pt x="133945" y="151805"/>
                </a:lnTo>
                <a:lnTo>
                  <a:pt x="133945" y="160734"/>
                </a:lnTo>
                <a:lnTo>
                  <a:pt x="142875" y="160734"/>
                </a:lnTo>
                <a:lnTo>
                  <a:pt x="142875" y="169664"/>
                </a:lnTo>
                <a:lnTo>
                  <a:pt x="151805" y="178594"/>
                </a:lnTo>
                <a:lnTo>
                  <a:pt x="160734" y="178594"/>
                </a:lnTo>
                <a:lnTo>
                  <a:pt x="160734" y="178594"/>
                </a:lnTo>
                <a:lnTo>
                  <a:pt x="169664" y="187523"/>
                </a:lnTo>
                <a:lnTo>
                  <a:pt x="169664" y="196453"/>
                </a:lnTo>
                <a:lnTo>
                  <a:pt x="178594" y="196453"/>
                </a:lnTo>
                <a:lnTo>
                  <a:pt x="178594" y="205383"/>
                </a:lnTo>
                <a:lnTo>
                  <a:pt x="178594" y="214312"/>
                </a:lnTo>
                <a:lnTo>
                  <a:pt x="187523" y="214312"/>
                </a:lnTo>
                <a:lnTo>
                  <a:pt x="187523" y="223242"/>
                </a:lnTo>
                <a:lnTo>
                  <a:pt x="187523" y="223242"/>
                </a:lnTo>
                <a:lnTo>
                  <a:pt x="187523" y="232172"/>
                </a:lnTo>
                <a:lnTo>
                  <a:pt x="187523" y="232172"/>
                </a:lnTo>
                <a:lnTo>
                  <a:pt x="196453" y="241101"/>
                </a:lnTo>
                <a:lnTo>
                  <a:pt x="196453" y="250031"/>
                </a:lnTo>
                <a:lnTo>
                  <a:pt x="196453" y="250031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9" name="Freeform 2148"/>
          <p:cNvSpPr/>
          <p:nvPr/>
        </p:nvSpPr>
        <p:spPr>
          <a:xfrm>
            <a:off x="4143375" y="2125265"/>
            <a:ext cx="526853" cy="285751"/>
          </a:xfrm>
          <a:custGeom>
            <a:avLst/>
            <a:gdLst/>
            <a:ahLst/>
            <a:cxnLst/>
            <a:rect l="0" t="0" r="0" b="0"/>
            <a:pathLst>
              <a:path w="526853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53579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17859" y="107157"/>
                </a:lnTo>
                <a:lnTo>
                  <a:pt x="17859" y="116086"/>
                </a:lnTo>
                <a:lnTo>
                  <a:pt x="17859" y="125016"/>
                </a:lnTo>
                <a:lnTo>
                  <a:pt x="26789" y="133946"/>
                </a:lnTo>
                <a:lnTo>
                  <a:pt x="26789" y="142875"/>
                </a:lnTo>
                <a:lnTo>
                  <a:pt x="35719" y="151805"/>
                </a:lnTo>
                <a:lnTo>
                  <a:pt x="35719" y="151805"/>
                </a:lnTo>
                <a:lnTo>
                  <a:pt x="44648" y="160735"/>
                </a:lnTo>
                <a:lnTo>
                  <a:pt x="53578" y="178594"/>
                </a:lnTo>
                <a:lnTo>
                  <a:pt x="53578" y="178594"/>
                </a:lnTo>
                <a:lnTo>
                  <a:pt x="62508" y="187524"/>
                </a:lnTo>
                <a:lnTo>
                  <a:pt x="71438" y="196454"/>
                </a:lnTo>
                <a:lnTo>
                  <a:pt x="80367" y="205383"/>
                </a:lnTo>
                <a:lnTo>
                  <a:pt x="89297" y="214313"/>
                </a:lnTo>
                <a:lnTo>
                  <a:pt x="98227" y="214313"/>
                </a:lnTo>
                <a:lnTo>
                  <a:pt x="107156" y="223243"/>
                </a:lnTo>
                <a:lnTo>
                  <a:pt x="116086" y="232172"/>
                </a:lnTo>
                <a:lnTo>
                  <a:pt x="125016" y="241102"/>
                </a:lnTo>
                <a:lnTo>
                  <a:pt x="133945" y="241102"/>
                </a:lnTo>
                <a:lnTo>
                  <a:pt x="142875" y="250032"/>
                </a:lnTo>
                <a:lnTo>
                  <a:pt x="151805" y="258961"/>
                </a:lnTo>
                <a:lnTo>
                  <a:pt x="160734" y="258961"/>
                </a:lnTo>
                <a:lnTo>
                  <a:pt x="169664" y="267891"/>
                </a:lnTo>
                <a:lnTo>
                  <a:pt x="178594" y="267891"/>
                </a:lnTo>
                <a:lnTo>
                  <a:pt x="196453" y="276821"/>
                </a:lnTo>
                <a:lnTo>
                  <a:pt x="205383" y="276821"/>
                </a:lnTo>
                <a:lnTo>
                  <a:pt x="214313" y="285750"/>
                </a:lnTo>
                <a:lnTo>
                  <a:pt x="232172" y="285750"/>
                </a:lnTo>
                <a:lnTo>
                  <a:pt x="241102" y="285750"/>
                </a:lnTo>
                <a:lnTo>
                  <a:pt x="250031" y="285750"/>
                </a:lnTo>
                <a:lnTo>
                  <a:pt x="258961" y="285750"/>
                </a:lnTo>
                <a:lnTo>
                  <a:pt x="276820" y="285750"/>
                </a:lnTo>
                <a:lnTo>
                  <a:pt x="285750" y="285750"/>
                </a:lnTo>
                <a:lnTo>
                  <a:pt x="294680" y="285750"/>
                </a:lnTo>
                <a:lnTo>
                  <a:pt x="303609" y="285750"/>
                </a:lnTo>
                <a:lnTo>
                  <a:pt x="321469" y="285750"/>
                </a:lnTo>
                <a:lnTo>
                  <a:pt x="330398" y="285750"/>
                </a:lnTo>
                <a:lnTo>
                  <a:pt x="339328" y="285750"/>
                </a:lnTo>
                <a:lnTo>
                  <a:pt x="348258" y="276821"/>
                </a:lnTo>
                <a:lnTo>
                  <a:pt x="357188" y="267891"/>
                </a:lnTo>
                <a:lnTo>
                  <a:pt x="375047" y="267891"/>
                </a:lnTo>
                <a:lnTo>
                  <a:pt x="383977" y="258961"/>
                </a:lnTo>
                <a:lnTo>
                  <a:pt x="392906" y="258961"/>
                </a:lnTo>
                <a:lnTo>
                  <a:pt x="401836" y="250032"/>
                </a:lnTo>
                <a:lnTo>
                  <a:pt x="410766" y="241102"/>
                </a:lnTo>
                <a:lnTo>
                  <a:pt x="419695" y="241102"/>
                </a:lnTo>
                <a:lnTo>
                  <a:pt x="437555" y="232172"/>
                </a:lnTo>
                <a:lnTo>
                  <a:pt x="446484" y="223243"/>
                </a:lnTo>
                <a:lnTo>
                  <a:pt x="446484" y="223243"/>
                </a:lnTo>
                <a:lnTo>
                  <a:pt x="455414" y="214313"/>
                </a:lnTo>
                <a:lnTo>
                  <a:pt x="464344" y="205383"/>
                </a:lnTo>
                <a:lnTo>
                  <a:pt x="473273" y="205383"/>
                </a:lnTo>
                <a:lnTo>
                  <a:pt x="482203" y="196454"/>
                </a:lnTo>
                <a:lnTo>
                  <a:pt x="482203" y="187524"/>
                </a:lnTo>
                <a:lnTo>
                  <a:pt x="491133" y="187524"/>
                </a:lnTo>
                <a:lnTo>
                  <a:pt x="500063" y="178594"/>
                </a:lnTo>
                <a:lnTo>
                  <a:pt x="500063" y="169664"/>
                </a:lnTo>
                <a:lnTo>
                  <a:pt x="508992" y="169664"/>
                </a:lnTo>
                <a:lnTo>
                  <a:pt x="508992" y="160735"/>
                </a:lnTo>
                <a:lnTo>
                  <a:pt x="517922" y="160735"/>
                </a:lnTo>
                <a:lnTo>
                  <a:pt x="517922" y="151805"/>
                </a:lnTo>
                <a:lnTo>
                  <a:pt x="517922" y="151805"/>
                </a:lnTo>
                <a:lnTo>
                  <a:pt x="526852" y="142875"/>
                </a:lnTo>
                <a:lnTo>
                  <a:pt x="526852" y="142875"/>
                </a:lnTo>
                <a:lnTo>
                  <a:pt x="526852" y="133946"/>
                </a:lnTo>
                <a:lnTo>
                  <a:pt x="526852" y="13394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" name="Freeform 2149"/>
          <p:cNvSpPr/>
          <p:nvPr/>
        </p:nvSpPr>
        <p:spPr>
          <a:xfrm>
            <a:off x="4572000" y="2196703"/>
            <a:ext cx="151806" cy="187524"/>
          </a:xfrm>
          <a:custGeom>
            <a:avLst/>
            <a:gdLst/>
            <a:ahLst/>
            <a:cxnLst/>
            <a:rect l="0" t="0" r="0" b="0"/>
            <a:pathLst>
              <a:path w="151806" h="187524">
                <a:moveTo>
                  <a:pt x="8930" y="62508"/>
                </a:moveTo>
                <a:lnTo>
                  <a:pt x="8930" y="6250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9" y="44648"/>
                </a:lnTo>
                <a:lnTo>
                  <a:pt x="35719" y="44648"/>
                </a:lnTo>
                <a:lnTo>
                  <a:pt x="44648" y="44648"/>
                </a:lnTo>
                <a:lnTo>
                  <a:pt x="53578" y="35719"/>
                </a:lnTo>
                <a:lnTo>
                  <a:pt x="62508" y="35719"/>
                </a:lnTo>
                <a:lnTo>
                  <a:pt x="71438" y="26789"/>
                </a:lnTo>
                <a:lnTo>
                  <a:pt x="80367" y="26789"/>
                </a:lnTo>
                <a:lnTo>
                  <a:pt x="89297" y="26789"/>
                </a:lnTo>
                <a:lnTo>
                  <a:pt x="98227" y="17859"/>
                </a:lnTo>
                <a:lnTo>
                  <a:pt x="107156" y="17859"/>
                </a:lnTo>
                <a:lnTo>
                  <a:pt x="116086" y="17859"/>
                </a:lnTo>
                <a:lnTo>
                  <a:pt x="125016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893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42875" y="1785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33945" y="35719"/>
                </a:lnTo>
                <a:lnTo>
                  <a:pt x="133945" y="44648"/>
                </a:lnTo>
                <a:lnTo>
                  <a:pt x="133945" y="53578"/>
                </a:lnTo>
                <a:lnTo>
                  <a:pt x="125016" y="62508"/>
                </a:lnTo>
                <a:lnTo>
                  <a:pt x="125016" y="71437"/>
                </a:lnTo>
                <a:lnTo>
                  <a:pt x="125016" y="80367"/>
                </a:lnTo>
                <a:lnTo>
                  <a:pt x="116086" y="89297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07156" y="116086"/>
                </a:lnTo>
                <a:lnTo>
                  <a:pt x="107156" y="125016"/>
                </a:lnTo>
                <a:lnTo>
                  <a:pt x="107156" y="133945"/>
                </a:lnTo>
                <a:lnTo>
                  <a:pt x="107156" y="142875"/>
                </a:lnTo>
                <a:lnTo>
                  <a:pt x="98227" y="151805"/>
                </a:lnTo>
                <a:lnTo>
                  <a:pt x="98227" y="160734"/>
                </a:lnTo>
                <a:lnTo>
                  <a:pt x="98227" y="169664"/>
                </a:lnTo>
                <a:lnTo>
                  <a:pt x="98227" y="169664"/>
                </a:lnTo>
                <a:lnTo>
                  <a:pt x="98227" y="178594"/>
                </a:lnTo>
                <a:lnTo>
                  <a:pt x="89297" y="178594"/>
                </a:lnTo>
                <a:lnTo>
                  <a:pt x="89297" y="178594"/>
                </a:lnTo>
                <a:lnTo>
                  <a:pt x="89297" y="187523"/>
                </a:lnTo>
                <a:lnTo>
                  <a:pt x="89297" y="187523"/>
                </a:lnTo>
                <a:lnTo>
                  <a:pt x="89297" y="187523"/>
                </a:lnTo>
                <a:lnTo>
                  <a:pt x="89297" y="187523"/>
                </a:lnTo>
                <a:lnTo>
                  <a:pt x="89297" y="187523"/>
                </a:lnTo>
                <a:lnTo>
                  <a:pt x="80367" y="187523"/>
                </a:lnTo>
                <a:lnTo>
                  <a:pt x="80367" y="187523"/>
                </a:lnTo>
                <a:lnTo>
                  <a:pt x="80367" y="178594"/>
                </a:lnTo>
                <a:lnTo>
                  <a:pt x="80367" y="178594"/>
                </a:lnTo>
                <a:lnTo>
                  <a:pt x="71438" y="178594"/>
                </a:lnTo>
                <a:lnTo>
                  <a:pt x="71438" y="169664"/>
                </a:lnTo>
                <a:lnTo>
                  <a:pt x="71438" y="169664"/>
                </a:lnTo>
                <a:lnTo>
                  <a:pt x="62508" y="160734"/>
                </a:lnTo>
                <a:lnTo>
                  <a:pt x="62508" y="151805"/>
                </a:lnTo>
                <a:lnTo>
                  <a:pt x="62508" y="151805"/>
                </a:lnTo>
                <a:lnTo>
                  <a:pt x="53578" y="142875"/>
                </a:lnTo>
                <a:lnTo>
                  <a:pt x="53578" y="133945"/>
                </a:lnTo>
                <a:lnTo>
                  <a:pt x="53578" y="125016"/>
                </a:lnTo>
                <a:lnTo>
                  <a:pt x="44648" y="116086"/>
                </a:lnTo>
                <a:lnTo>
                  <a:pt x="44648" y="107156"/>
                </a:lnTo>
                <a:lnTo>
                  <a:pt x="35719" y="107156"/>
                </a:lnTo>
                <a:lnTo>
                  <a:pt x="35719" y="98226"/>
                </a:lnTo>
                <a:lnTo>
                  <a:pt x="26789" y="89297"/>
                </a:lnTo>
                <a:lnTo>
                  <a:pt x="26789" y="80367"/>
                </a:lnTo>
                <a:lnTo>
                  <a:pt x="26789" y="80367"/>
                </a:lnTo>
                <a:lnTo>
                  <a:pt x="17859" y="71437"/>
                </a:lnTo>
                <a:lnTo>
                  <a:pt x="17859" y="6250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" name="Freeform 2150"/>
          <p:cNvSpPr/>
          <p:nvPr/>
        </p:nvSpPr>
        <p:spPr>
          <a:xfrm>
            <a:off x="5152430" y="1982390"/>
            <a:ext cx="383977" cy="267892"/>
          </a:xfrm>
          <a:custGeom>
            <a:avLst/>
            <a:gdLst/>
            <a:ahLst/>
            <a:cxnLst/>
            <a:rect l="0" t="0" r="0" b="0"/>
            <a:pathLst>
              <a:path w="383977" h="267892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4" y="8930"/>
                </a:lnTo>
                <a:lnTo>
                  <a:pt x="151804" y="8930"/>
                </a:lnTo>
                <a:lnTo>
                  <a:pt x="160734" y="8930"/>
                </a:lnTo>
                <a:lnTo>
                  <a:pt x="169664" y="17860"/>
                </a:lnTo>
                <a:lnTo>
                  <a:pt x="178593" y="17860"/>
                </a:lnTo>
                <a:lnTo>
                  <a:pt x="178593" y="26789"/>
                </a:lnTo>
                <a:lnTo>
                  <a:pt x="187523" y="26789"/>
                </a:lnTo>
                <a:lnTo>
                  <a:pt x="196453" y="26789"/>
                </a:lnTo>
                <a:lnTo>
                  <a:pt x="205383" y="35719"/>
                </a:lnTo>
                <a:lnTo>
                  <a:pt x="205383" y="35719"/>
                </a:lnTo>
                <a:lnTo>
                  <a:pt x="214312" y="44649"/>
                </a:lnTo>
                <a:lnTo>
                  <a:pt x="223242" y="53579"/>
                </a:lnTo>
                <a:lnTo>
                  <a:pt x="223242" y="53579"/>
                </a:lnTo>
                <a:lnTo>
                  <a:pt x="232172" y="62508"/>
                </a:lnTo>
                <a:lnTo>
                  <a:pt x="241101" y="71438"/>
                </a:lnTo>
                <a:lnTo>
                  <a:pt x="241101" y="80368"/>
                </a:lnTo>
                <a:lnTo>
                  <a:pt x="250031" y="80368"/>
                </a:lnTo>
                <a:lnTo>
                  <a:pt x="258961" y="89297"/>
                </a:lnTo>
                <a:lnTo>
                  <a:pt x="267890" y="98227"/>
                </a:lnTo>
                <a:lnTo>
                  <a:pt x="276820" y="107157"/>
                </a:lnTo>
                <a:lnTo>
                  <a:pt x="276820" y="107157"/>
                </a:lnTo>
                <a:lnTo>
                  <a:pt x="285750" y="116086"/>
                </a:lnTo>
                <a:lnTo>
                  <a:pt x="294679" y="125016"/>
                </a:lnTo>
                <a:lnTo>
                  <a:pt x="303609" y="133946"/>
                </a:lnTo>
                <a:lnTo>
                  <a:pt x="303609" y="142875"/>
                </a:lnTo>
                <a:lnTo>
                  <a:pt x="312539" y="151805"/>
                </a:lnTo>
                <a:lnTo>
                  <a:pt x="321468" y="160735"/>
                </a:lnTo>
                <a:lnTo>
                  <a:pt x="330398" y="169664"/>
                </a:lnTo>
                <a:lnTo>
                  <a:pt x="330398" y="178594"/>
                </a:lnTo>
                <a:lnTo>
                  <a:pt x="339328" y="187524"/>
                </a:lnTo>
                <a:lnTo>
                  <a:pt x="339328" y="196454"/>
                </a:lnTo>
                <a:lnTo>
                  <a:pt x="348258" y="196454"/>
                </a:lnTo>
                <a:lnTo>
                  <a:pt x="348258" y="205383"/>
                </a:lnTo>
                <a:lnTo>
                  <a:pt x="357187" y="214313"/>
                </a:lnTo>
                <a:lnTo>
                  <a:pt x="357187" y="223243"/>
                </a:lnTo>
                <a:lnTo>
                  <a:pt x="357187" y="223243"/>
                </a:lnTo>
                <a:lnTo>
                  <a:pt x="366117" y="232172"/>
                </a:lnTo>
                <a:lnTo>
                  <a:pt x="366117" y="241102"/>
                </a:lnTo>
                <a:lnTo>
                  <a:pt x="366117" y="241102"/>
                </a:lnTo>
                <a:lnTo>
                  <a:pt x="366117" y="250032"/>
                </a:lnTo>
                <a:lnTo>
                  <a:pt x="366117" y="250032"/>
                </a:lnTo>
                <a:lnTo>
                  <a:pt x="375047" y="258961"/>
                </a:lnTo>
                <a:lnTo>
                  <a:pt x="375047" y="258961"/>
                </a:lnTo>
                <a:lnTo>
                  <a:pt x="375047" y="258961"/>
                </a:lnTo>
                <a:lnTo>
                  <a:pt x="375047" y="258961"/>
                </a:lnTo>
                <a:lnTo>
                  <a:pt x="375047" y="267891"/>
                </a:lnTo>
                <a:lnTo>
                  <a:pt x="383976" y="267891"/>
                </a:lnTo>
                <a:lnTo>
                  <a:pt x="383976" y="267891"/>
                </a:lnTo>
                <a:lnTo>
                  <a:pt x="383976" y="267891"/>
                </a:lnTo>
                <a:lnTo>
                  <a:pt x="383976" y="267891"/>
                </a:lnTo>
                <a:lnTo>
                  <a:pt x="383976" y="267891"/>
                </a:lnTo>
                <a:lnTo>
                  <a:pt x="383976" y="267891"/>
                </a:lnTo>
                <a:lnTo>
                  <a:pt x="383976" y="267891"/>
                </a:lnTo>
                <a:lnTo>
                  <a:pt x="383976" y="267891"/>
                </a:lnTo>
                <a:lnTo>
                  <a:pt x="383976" y="267891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" name="Freeform 2151"/>
          <p:cNvSpPr/>
          <p:nvPr/>
        </p:nvSpPr>
        <p:spPr>
          <a:xfrm>
            <a:off x="5402461" y="2152054"/>
            <a:ext cx="169665" cy="187525"/>
          </a:xfrm>
          <a:custGeom>
            <a:avLst/>
            <a:gdLst/>
            <a:ahLst/>
            <a:cxnLst/>
            <a:rect l="0" t="0" r="0" b="0"/>
            <a:pathLst>
              <a:path w="169665" h="187525">
                <a:moveTo>
                  <a:pt x="35719" y="98227"/>
                </a:moveTo>
                <a:lnTo>
                  <a:pt x="35719" y="98227"/>
                </a:lnTo>
                <a:lnTo>
                  <a:pt x="35719" y="98227"/>
                </a:lnTo>
                <a:lnTo>
                  <a:pt x="35719" y="98227"/>
                </a:lnTo>
                <a:lnTo>
                  <a:pt x="35719" y="107157"/>
                </a:lnTo>
                <a:lnTo>
                  <a:pt x="44648" y="107157"/>
                </a:lnTo>
                <a:lnTo>
                  <a:pt x="44648" y="107157"/>
                </a:lnTo>
                <a:lnTo>
                  <a:pt x="53578" y="116086"/>
                </a:lnTo>
                <a:lnTo>
                  <a:pt x="53578" y="116086"/>
                </a:lnTo>
                <a:lnTo>
                  <a:pt x="62508" y="125016"/>
                </a:lnTo>
                <a:lnTo>
                  <a:pt x="71437" y="125016"/>
                </a:lnTo>
                <a:lnTo>
                  <a:pt x="71437" y="133946"/>
                </a:lnTo>
                <a:lnTo>
                  <a:pt x="80367" y="133946"/>
                </a:lnTo>
                <a:lnTo>
                  <a:pt x="89297" y="142875"/>
                </a:lnTo>
                <a:lnTo>
                  <a:pt x="89297" y="142875"/>
                </a:lnTo>
                <a:lnTo>
                  <a:pt x="98227" y="151805"/>
                </a:lnTo>
                <a:lnTo>
                  <a:pt x="98227" y="151805"/>
                </a:lnTo>
                <a:lnTo>
                  <a:pt x="107156" y="160735"/>
                </a:lnTo>
                <a:lnTo>
                  <a:pt x="116086" y="169665"/>
                </a:lnTo>
                <a:lnTo>
                  <a:pt x="116086" y="169665"/>
                </a:lnTo>
                <a:lnTo>
                  <a:pt x="125016" y="178594"/>
                </a:lnTo>
                <a:lnTo>
                  <a:pt x="125016" y="178594"/>
                </a:lnTo>
                <a:lnTo>
                  <a:pt x="133945" y="178594"/>
                </a:lnTo>
                <a:lnTo>
                  <a:pt x="133945" y="178594"/>
                </a:lnTo>
                <a:lnTo>
                  <a:pt x="133945" y="187524"/>
                </a:lnTo>
                <a:lnTo>
                  <a:pt x="142875" y="187524"/>
                </a:lnTo>
                <a:lnTo>
                  <a:pt x="142875" y="187524"/>
                </a:lnTo>
                <a:lnTo>
                  <a:pt x="142875" y="187524"/>
                </a:lnTo>
                <a:lnTo>
                  <a:pt x="142875" y="187524"/>
                </a:lnTo>
                <a:lnTo>
                  <a:pt x="142875" y="187524"/>
                </a:lnTo>
                <a:lnTo>
                  <a:pt x="142875" y="187524"/>
                </a:lnTo>
                <a:lnTo>
                  <a:pt x="142875" y="178594"/>
                </a:lnTo>
                <a:lnTo>
                  <a:pt x="142875" y="178594"/>
                </a:lnTo>
                <a:lnTo>
                  <a:pt x="142875" y="178594"/>
                </a:lnTo>
                <a:lnTo>
                  <a:pt x="142875" y="169665"/>
                </a:lnTo>
                <a:lnTo>
                  <a:pt x="142875" y="160735"/>
                </a:lnTo>
                <a:lnTo>
                  <a:pt x="142875" y="151805"/>
                </a:lnTo>
                <a:lnTo>
                  <a:pt x="142875" y="151805"/>
                </a:lnTo>
                <a:lnTo>
                  <a:pt x="142875" y="142875"/>
                </a:lnTo>
                <a:lnTo>
                  <a:pt x="142875" y="133946"/>
                </a:lnTo>
                <a:lnTo>
                  <a:pt x="142875" y="125016"/>
                </a:lnTo>
                <a:lnTo>
                  <a:pt x="142875" y="116086"/>
                </a:lnTo>
                <a:lnTo>
                  <a:pt x="142875" y="107157"/>
                </a:lnTo>
                <a:lnTo>
                  <a:pt x="142875" y="98227"/>
                </a:lnTo>
                <a:lnTo>
                  <a:pt x="142875" y="89297"/>
                </a:lnTo>
                <a:lnTo>
                  <a:pt x="151805" y="71438"/>
                </a:lnTo>
                <a:lnTo>
                  <a:pt x="151805" y="71438"/>
                </a:lnTo>
                <a:lnTo>
                  <a:pt x="151805" y="53579"/>
                </a:lnTo>
                <a:lnTo>
                  <a:pt x="151805" y="44649"/>
                </a:lnTo>
                <a:lnTo>
                  <a:pt x="151805" y="35719"/>
                </a:lnTo>
                <a:lnTo>
                  <a:pt x="160734" y="26790"/>
                </a:lnTo>
                <a:lnTo>
                  <a:pt x="160734" y="26790"/>
                </a:lnTo>
                <a:lnTo>
                  <a:pt x="160734" y="17860"/>
                </a:lnTo>
                <a:lnTo>
                  <a:pt x="160734" y="8930"/>
                </a:lnTo>
                <a:lnTo>
                  <a:pt x="160734" y="8930"/>
                </a:lnTo>
                <a:lnTo>
                  <a:pt x="160734" y="0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4" y="0"/>
                </a:lnTo>
                <a:lnTo>
                  <a:pt x="160734" y="8930"/>
                </a:lnTo>
                <a:lnTo>
                  <a:pt x="151805" y="8930"/>
                </a:lnTo>
                <a:lnTo>
                  <a:pt x="151805" y="17860"/>
                </a:lnTo>
                <a:lnTo>
                  <a:pt x="142875" y="17860"/>
                </a:lnTo>
                <a:lnTo>
                  <a:pt x="133945" y="26790"/>
                </a:lnTo>
                <a:lnTo>
                  <a:pt x="125016" y="35719"/>
                </a:lnTo>
                <a:lnTo>
                  <a:pt x="116086" y="44649"/>
                </a:lnTo>
                <a:lnTo>
                  <a:pt x="107156" y="53579"/>
                </a:lnTo>
                <a:lnTo>
                  <a:pt x="89297" y="62508"/>
                </a:lnTo>
                <a:lnTo>
                  <a:pt x="80367" y="71438"/>
                </a:lnTo>
                <a:lnTo>
                  <a:pt x="71437" y="71438"/>
                </a:lnTo>
                <a:lnTo>
                  <a:pt x="53578" y="80368"/>
                </a:lnTo>
                <a:lnTo>
                  <a:pt x="44648" y="89297"/>
                </a:lnTo>
                <a:lnTo>
                  <a:pt x="35719" y="98227"/>
                </a:lnTo>
                <a:lnTo>
                  <a:pt x="26789" y="107157"/>
                </a:lnTo>
                <a:lnTo>
                  <a:pt x="17859" y="107157"/>
                </a:lnTo>
                <a:lnTo>
                  <a:pt x="893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3" name="Freeform 2152"/>
          <p:cNvSpPr/>
          <p:nvPr/>
        </p:nvSpPr>
        <p:spPr>
          <a:xfrm>
            <a:off x="5723930" y="2009179"/>
            <a:ext cx="133946" cy="160736"/>
          </a:xfrm>
          <a:custGeom>
            <a:avLst/>
            <a:gdLst/>
            <a:ahLst/>
            <a:cxnLst/>
            <a:rect l="0" t="0" r="0" b="0"/>
            <a:pathLst>
              <a:path w="133946" h="160736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26789" y="17860"/>
                </a:lnTo>
                <a:lnTo>
                  <a:pt x="26789" y="26790"/>
                </a:lnTo>
                <a:lnTo>
                  <a:pt x="17859" y="3571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53579"/>
                </a:lnTo>
                <a:lnTo>
                  <a:pt x="0" y="53579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8929" y="71438"/>
                </a:lnTo>
                <a:lnTo>
                  <a:pt x="17859" y="71438"/>
                </a:lnTo>
                <a:lnTo>
                  <a:pt x="26789" y="62508"/>
                </a:lnTo>
                <a:lnTo>
                  <a:pt x="35718" y="62508"/>
                </a:lnTo>
                <a:lnTo>
                  <a:pt x="44648" y="62508"/>
                </a:lnTo>
                <a:lnTo>
                  <a:pt x="62508" y="62508"/>
                </a:lnTo>
                <a:lnTo>
                  <a:pt x="71437" y="62508"/>
                </a:lnTo>
                <a:lnTo>
                  <a:pt x="80367" y="62508"/>
                </a:lnTo>
                <a:lnTo>
                  <a:pt x="89297" y="62508"/>
                </a:lnTo>
                <a:lnTo>
                  <a:pt x="98226" y="71438"/>
                </a:lnTo>
                <a:lnTo>
                  <a:pt x="107156" y="71438"/>
                </a:lnTo>
                <a:lnTo>
                  <a:pt x="116086" y="71438"/>
                </a:lnTo>
                <a:lnTo>
                  <a:pt x="125015" y="71438"/>
                </a:lnTo>
                <a:lnTo>
                  <a:pt x="125015" y="80368"/>
                </a:lnTo>
                <a:lnTo>
                  <a:pt x="133945" y="80368"/>
                </a:lnTo>
                <a:lnTo>
                  <a:pt x="133945" y="80368"/>
                </a:lnTo>
                <a:lnTo>
                  <a:pt x="133945" y="89297"/>
                </a:lnTo>
                <a:lnTo>
                  <a:pt x="133945" y="98227"/>
                </a:lnTo>
                <a:lnTo>
                  <a:pt x="133945" y="98227"/>
                </a:lnTo>
                <a:lnTo>
                  <a:pt x="133945" y="107157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16086" y="125016"/>
                </a:lnTo>
                <a:lnTo>
                  <a:pt x="107156" y="133946"/>
                </a:lnTo>
                <a:lnTo>
                  <a:pt x="98226" y="133946"/>
                </a:lnTo>
                <a:lnTo>
                  <a:pt x="89297" y="142875"/>
                </a:lnTo>
                <a:lnTo>
                  <a:pt x="80367" y="142875"/>
                </a:lnTo>
                <a:lnTo>
                  <a:pt x="62508" y="142875"/>
                </a:lnTo>
                <a:lnTo>
                  <a:pt x="53578" y="151805"/>
                </a:lnTo>
                <a:lnTo>
                  <a:pt x="44648" y="151805"/>
                </a:lnTo>
                <a:lnTo>
                  <a:pt x="35718" y="151805"/>
                </a:lnTo>
                <a:lnTo>
                  <a:pt x="17859" y="160735"/>
                </a:lnTo>
                <a:lnTo>
                  <a:pt x="17859" y="16073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4" name="Freeform 2153"/>
          <p:cNvSpPr/>
          <p:nvPr/>
        </p:nvSpPr>
        <p:spPr>
          <a:xfrm>
            <a:off x="5732859" y="1973461"/>
            <a:ext cx="160736" cy="35719"/>
          </a:xfrm>
          <a:custGeom>
            <a:avLst/>
            <a:gdLst/>
            <a:ahLst/>
            <a:cxnLst/>
            <a:rect l="0" t="0" r="0" b="0"/>
            <a:pathLst>
              <a:path w="160736" h="35719">
                <a:moveTo>
                  <a:pt x="893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35718"/>
                </a:lnTo>
                <a:lnTo>
                  <a:pt x="17860" y="35718"/>
                </a:lnTo>
                <a:lnTo>
                  <a:pt x="26789" y="35718"/>
                </a:lnTo>
                <a:lnTo>
                  <a:pt x="35719" y="35718"/>
                </a:lnTo>
                <a:lnTo>
                  <a:pt x="53579" y="26789"/>
                </a:lnTo>
                <a:lnTo>
                  <a:pt x="62508" y="26789"/>
                </a:lnTo>
                <a:lnTo>
                  <a:pt x="71438" y="26789"/>
                </a:lnTo>
                <a:lnTo>
                  <a:pt x="80368" y="17859"/>
                </a:lnTo>
                <a:lnTo>
                  <a:pt x="89297" y="26789"/>
                </a:lnTo>
                <a:lnTo>
                  <a:pt x="107157" y="1785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33946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5" name="Freeform 2154"/>
          <p:cNvSpPr/>
          <p:nvPr/>
        </p:nvSpPr>
        <p:spPr>
          <a:xfrm>
            <a:off x="5572125" y="1910953"/>
            <a:ext cx="464345" cy="339329"/>
          </a:xfrm>
          <a:custGeom>
            <a:avLst/>
            <a:gdLst/>
            <a:ahLst/>
            <a:cxnLst/>
            <a:rect l="0" t="0" r="0" b="0"/>
            <a:pathLst>
              <a:path w="464345" h="339329">
                <a:moveTo>
                  <a:pt x="294680" y="0"/>
                </a:moveTo>
                <a:lnTo>
                  <a:pt x="285750" y="0"/>
                </a:lnTo>
                <a:lnTo>
                  <a:pt x="276820" y="8930"/>
                </a:lnTo>
                <a:lnTo>
                  <a:pt x="258961" y="8930"/>
                </a:lnTo>
                <a:lnTo>
                  <a:pt x="250031" y="17859"/>
                </a:lnTo>
                <a:lnTo>
                  <a:pt x="232172" y="26789"/>
                </a:lnTo>
                <a:lnTo>
                  <a:pt x="214313" y="26789"/>
                </a:lnTo>
                <a:lnTo>
                  <a:pt x="205383" y="44648"/>
                </a:lnTo>
                <a:lnTo>
                  <a:pt x="187523" y="53578"/>
                </a:lnTo>
                <a:lnTo>
                  <a:pt x="169664" y="62508"/>
                </a:lnTo>
                <a:lnTo>
                  <a:pt x="142875" y="71437"/>
                </a:lnTo>
                <a:lnTo>
                  <a:pt x="125016" y="89297"/>
                </a:lnTo>
                <a:lnTo>
                  <a:pt x="107156" y="98226"/>
                </a:lnTo>
                <a:lnTo>
                  <a:pt x="89297" y="116086"/>
                </a:lnTo>
                <a:lnTo>
                  <a:pt x="71438" y="125016"/>
                </a:lnTo>
                <a:lnTo>
                  <a:pt x="53578" y="142875"/>
                </a:lnTo>
                <a:lnTo>
                  <a:pt x="35719" y="151805"/>
                </a:lnTo>
                <a:lnTo>
                  <a:pt x="26789" y="169664"/>
                </a:lnTo>
                <a:lnTo>
                  <a:pt x="17859" y="178594"/>
                </a:lnTo>
                <a:lnTo>
                  <a:pt x="893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0" y="241101"/>
                </a:lnTo>
                <a:lnTo>
                  <a:pt x="0" y="250031"/>
                </a:lnTo>
                <a:lnTo>
                  <a:pt x="0" y="267891"/>
                </a:lnTo>
                <a:lnTo>
                  <a:pt x="8930" y="276820"/>
                </a:lnTo>
                <a:lnTo>
                  <a:pt x="17859" y="285750"/>
                </a:lnTo>
                <a:lnTo>
                  <a:pt x="26789" y="294680"/>
                </a:lnTo>
                <a:lnTo>
                  <a:pt x="44648" y="303609"/>
                </a:lnTo>
                <a:lnTo>
                  <a:pt x="53578" y="312539"/>
                </a:lnTo>
                <a:lnTo>
                  <a:pt x="71438" y="321469"/>
                </a:lnTo>
                <a:lnTo>
                  <a:pt x="89297" y="330398"/>
                </a:lnTo>
                <a:lnTo>
                  <a:pt x="107156" y="330398"/>
                </a:lnTo>
                <a:lnTo>
                  <a:pt x="125016" y="339328"/>
                </a:lnTo>
                <a:lnTo>
                  <a:pt x="142875" y="339328"/>
                </a:lnTo>
                <a:lnTo>
                  <a:pt x="169664" y="339328"/>
                </a:lnTo>
                <a:lnTo>
                  <a:pt x="187523" y="339328"/>
                </a:lnTo>
                <a:lnTo>
                  <a:pt x="205383" y="339328"/>
                </a:lnTo>
                <a:lnTo>
                  <a:pt x="232172" y="330398"/>
                </a:lnTo>
                <a:lnTo>
                  <a:pt x="250031" y="321469"/>
                </a:lnTo>
                <a:lnTo>
                  <a:pt x="276820" y="321469"/>
                </a:lnTo>
                <a:lnTo>
                  <a:pt x="294680" y="312539"/>
                </a:lnTo>
                <a:lnTo>
                  <a:pt x="312539" y="303609"/>
                </a:lnTo>
                <a:lnTo>
                  <a:pt x="339328" y="294680"/>
                </a:lnTo>
                <a:lnTo>
                  <a:pt x="357188" y="276820"/>
                </a:lnTo>
                <a:lnTo>
                  <a:pt x="366117" y="267891"/>
                </a:lnTo>
                <a:lnTo>
                  <a:pt x="383977" y="250031"/>
                </a:lnTo>
                <a:lnTo>
                  <a:pt x="401836" y="241101"/>
                </a:lnTo>
                <a:lnTo>
                  <a:pt x="410766" y="223242"/>
                </a:lnTo>
                <a:lnTo>
                  <a:pt x="428625" y="214312"/>
                </a:lnTo>
                <a:lnTo>
                  <a:pt x="437555" y="196453"/>
                </a:lnTo>
                <a:lnTo>
                  <a:pt x="446484" y="178594"/>
                </a:lnTo>
                <a:lnTo>
                  <a:pt x="446484" y="169664"/>
                </a:lnTo>
                <a:lnTo>
                  <a:pt x="455414" y="151805"/>
                </a:lnTo>
                <a:lnTo>
                  <a:pt x="455414" y="142875"/>
                </a:lnTo>
                <a:lnTo>
                  <a:pt x="464344" y="125016"/>
                </a:lnTo>
                <a:lnTo>
                  <a:pt x="464344" y="107156"/>
                </a:lnTo>
                <a:lnTo>
                  <a:pt x="455414" y="98226"/>
                </a:lnTo>
                <a:lnTo>
                  <a:pt x="455414" y="80367"/>
                </a:lnTo>
                <a:lnTo>
                  <a:pt x="446484" y="71437"/>
                </a:lnTo>
                <a:lnTo>
                  <a:pt x="446484" y="62508"/>
                </a:lnTo>
                <a:lnTo>
                  <a:pt x="437555" y="44648"/>
                </a:lnTo>
                <a:lnTo>
                  <a:pt x="428625" y="35719"/>
                </a:lnTo>
                <a:lnTo>
                  <a:pt x="419695" y="26789"/>
                </a:lnTo>
                <a:lnTo>
                  <a:pt x="401836" y="17859"/>
                </a:lnTo>
                <a:lnTo>
                  <a:pt x="392906" y="17859"/>
                </a:lnTo>
                <a:lnTo>
                  <a:pt x="375047" y="8930"/>
                </a:lnTo>
                <a:lnTo>
                  <a:pt x="357188" y="8930"/>
                </a:lnTo>
                <a:lnTo>
                  <a:pt x="348258" y="8930"/>
                </a:lnTo>
                <a:lnTo>
                  <a:pt x="330398" y="8930"/>
                </a:lnTo>
                <a:lnTo>
                  <a:pt x="312539" y="8930"/>
                </a:lnTo>
                <a:lnTo>
                  <a:pt x="294680" y="8930"/>
                </a:lnTo>
                <a:lnTo>
                  <a:pt x="276820" y="8930"/>
                </a:lnTo>
                <a:lnTo>
                  <a:pt x="258961" y="17859"/>
                </a:lnTo>
                <a:lnTo>
                  <a:pt x="232172" y="17859"/>
                </a:lnTo>
                <a:lnTo>
                  <a:pt x="214313" y="26789"/>
                </a:lnTo>
                <a:lnTo>
                  <a:pt x="196453" y="35719"/>
                </a:lnTo>
                <a:lnTo>
                  <a:pt x="178594" y="35719"/>
                </a:lnTo>
                <a:lnTo>
                  <a:pt x="160734" y="44648"/>
                </a:lnTo>
                <a:lnTo>
                  <a:pt x="142875" y="53578"/>
                </a:lnTo>
                <a:lnTo>
                  <a:pt x="125016" y="62508"/>
                </a:lnTo>
                <a:lnTo>
                  <a:pt x="116086" y="71437"/>
                </a:lnTo>
                <a:lnTo>
                  <a:pt x="98227" y="80367"/>
                </a:lnTo>
                <a:lnTo>
                  <a:pt x="80367" y="98226"/>
                </a:lnTo>
                <a:lnTo>
                  <a:pt x="80367" y="9822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6" name="Freeform 2155"/>
          <p:cNvSpPr/>
          <p:nvPr/>
        </p:nvSpPr>
        <p:spPr>
          <a:xfrm>
            <a:off x="6000750" y="1777008"/>
            <a:ext cx="383978" cy="250032"/>
          </a:xfrm>
          <a:custGeom>
            <a:avLst/>
            <a:gdLst/>
            <a:ahLst/>
            <a:cxnLst/>
            <a:rect l="0" t="0" r="0" b="0"/>
            <a:pathLst>
              <a:path w="383978" h="250032">
                <a:moveTo>
                  <a:pt x="0" y="241101"/>
                </a:move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8930" y="241101"/>
                </a:lnTo>
                <a:lnTo>
                  <a:pt x="8930" y="250031"/>
                </a:lnTo>
                <a:lnTo>
                  <a:pt x="17859" y="241101"/>
                </a:lnTo>
                <a:lnTo>
                  <a:pt x="26789" y="250031"/>
                </a:lnTo>
                <a:lnTo>
                  <a:pt x="35719" y="241101"/>
                </a:lnTo>
                <a:lnTo>
                  <a:pt x="35719" y="241101"/>
                </a:lnTo>
                <a:lnTo>
                  <a:pt x="44648" y="241101"/>
                </a:lnTo>
                <a:lnTo>
                  <a:pt x="53578" y="241101"/>
                </a:lnTo>
                <a:lnTo>
                  <a:pt x="71438" y="241101"/>
                </a:lnTo>
                <a:lnTo>
                  <a:pt x="80367" y="241101"/>
                </a:lnTo>
                <a:lnTo>
                  <a:pt x="89297" y="232171"/>
                </a:lnTo>
                <a:lnTo>
                  <a:pt x="107156" y="232171"/>
                </a:lnTo>
                <a:lnTo>
                  <a:pt x="116086" y="223242"/>
                </a:lnTo>
                <a:lnTo>
                  <a:pt x="133945" y="214312"/>
                </a:lnTo>
                <a:lnTo>
                  <a:pt x="142875" y="214312"/>
                </a:lnTo>
                <a:lnTo>
                  <a:pt x="151805" y="205382"/>
                </a:lnTo>
                <a:lnTo>
                  <a:pt x="169664" y="196453"/>
                </a:lnTo>
                <a:lnTo>
                  <a:pt x="187523" y="187523"/>
                </a:lnTo>
                <a:lnTo>
                  <a:pt x="196453" y="178593"/>
                </a:lnTo>
                <a:lnTo>
                  <a:pt x="214313" y="169664"/>
                </a:lnTo>
                <a:lnTo>
                  <a:pt x="223242" y="160734"/>
                </a:lnTo>
                <a:lnTo>
                  <a:pt x="241102" y="151804"/>
                </a:lnTo>
                <a:lnTo>
                  <a:pt x="250031" y="142875"/>
                </a:lnTo>
                <a:lnTo>
                  <a:pt x="267891" y="133945"/>
                </a:lnTo>
                <a:lnTo>
                  <a:pt x="285750" y="125015"/>
                </a:lnTo>
                <a:lnTo>
                  <a:pt x="294680" y="116086"/>
                </a:lnTo>
                <a:lnTo>
                  <a:pt x="303609" y="107156"/>
                </a:lnTo>
                <a:lnTo>
                  <a:pt x="312539" y="98226"/>
                </a:lnTo>
                <a:lnTo>
                  <a:pt x="321469" y="98226"/>
                </a:lnTo>
                <a:lnTo>
                  <a:pt x="330398" y="89296"/>
                </a:lnTo>
                <a:lnTo>
                  <a:pt x="330398" y="80367"/>
                </a:lnTo>
                <a:lnTo>
                  <a:pt x="339328" y="71437"/>
                </a:lnTo>
                <a:lnTo>
                  <a:pt x="339328" y="71437"/>
                </a:lnTo>
                <a:lnTo>
                  <a:pt x="348258" y="62507"/>
                </a:lnTo>
                <a:lnTo>
                  <a:pt x="348258" y="53578"/>
                </a:lnTo>
                <a:lnTo>
                  <a:pt x="348258" y="44648"/>
                </a:lnTo>
                <a:lnTo>
                  <a:pt x="348258" y="44648"/>
                </a:lnTo>
                <a:lnTo>
                  <a:pt x="348258" y="35718"/>
                </a:lnTo>
                <a:lnTo>
                  <a:pt x="348258" y="35718"/>
                </a:lnTo>
                <a:lnTo>
                  <a:pt x="348258" y="35718"/>
                </a:lnTo>
                <a:lnTo>
                  <a:pt x="348258" y="26789"/>
                </a:lnTo>
                <a:lnTo>
                  <a:pt x="348258" y="26789"/>
                </a:lnTo>
                <a:lnTo>
                  <a:pt x="348258" y="2678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48258" y="26789"/>
                </a:lnTo>
                <a:lnTo>
                  <a:pt x="348258" y="26789"/>
                </a:lnTo>
                <a:lnTo>
                  <a:pt x="339328" y="35718"/>
                </a:lnTo>
                <a:lnTo>
                  <a:pt x="330398" y="35718"/>
                </a:lnTo>
                <a:lnTo>
                  <a:pt x="330398" y="44648"/>
                </a:lnTo>
                <a:lnTo>
                  <a:pt x="321469" y="44648"/>
                </a:lnTo>
                <a:lnTo>
                  <a:pt x="312539" y="53578"/>
                </a:lnTo>
                <a:lnTo>
                  <a:pt x="303609" y="62507"/>
                </a:lnTo>
                <a:lnTo>
                  <a:pt x="294680" y="62507"/>
                </a:lnTo>
                <a:lnTo>
                  <a:pt x="285750" y="71437"/>
                </a:lnTo>
                <a:lnTo>
                  <a:pt x="267891" y="80367"/>
                </a:lnTo>
                <a:lnTo>
                  <a:pt x="258961" y="89296"/>
                </a:lnTo>
                <a:lnTo>
                  <a:pt x="250031" y="89296"/>
                </a:lnTo>
                <a:lnTo>
                  <a:pt x="241102" y="98226"/>
                </a:lnTo>
                <a:lnTo>
                  <a:pt x="232172" y="98226"/>
                </a:lnTo>
                <a:lnTo>
                  <a:pt x="232172" y="107156"/>
                </a:lnTo>
                <a:lnTo>
                  <a:pt x="223242" y="107156"/>
                </a:lnTo>
                <a:lnTo>
                  <a:pt x="223242" y="107156"/>
                </a:lnTo>
                <a:lnTo>
                  <a:pt x="223242" y="107156"/>
                </a:lnTo>
                <a:lnTo>
                  <a:pt x="223242" y="107156"/>
                </a:lnTo>
                <a:lnTo>
                  <a:pt x="223242" y="107156"/>
                </a:lnTo>
                <a:lnTo>
                  <a:pt x="223242" y="107156"/>
                </a:lnTo>
                <a:lnTo>
                  <a:pt x="223242" y="107156"/>
                </a:lnTo>
                <a:lnTo>
                  <a:pt x="223242" y="98226"/>
                </a:lnTo>
                <a:lnTo>
                  <a:pt x="232172" y="98226"/>
                </a:lnTo>
                <a:lnTo>
                  <a:pt x="232172" y="89296"/>
                </a:lnTo>
                <a:lnTo>
                  <a:pt x="241102" y="80367"/>
                </a:lnTo>
                <a:lnTo>
                  <a:pt x="250031" y="71437"/>
                </a:lnTo>
                <a:lnTo>
                  <a:pt x="258961" y="71437"/>
                </a:lnTo>
                <a:lnTo>
                  <a:pt x="267891" y="62507"/>
                </a:lnTo>
                <a:lnTo>
                  <a:pt x="276820" y="53578"/>
                </a:lnTo>
                <a:lnTo>
                  <a:pt x="285750" y="44648"/>
                </a:lnTo>
                <a:lnTo>
                  <a:pt x="294680" y="35718"/>
                </a:lnTo>
                <a:lnTo>
                  <a:pt x="303609" y="26789"/>
                </a:lnTo>
                <a:lnTo>
                  <a:pt x="303609" y="26789"/>
                </a:lnTo>
                <a:lnTo>
                  <a:pt x="312539" y="17859"/>
                </a:lnTo>
                <a:lnTo>
                  <a:pt x="321469" y="8929"/>
                </a:lnTo>
                <a:lnTo>
                  <a:pt x="321469" y="8929"/>
                </a:ln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30398" y="0"/>
                </a:lnTo>
                <a:lnTo>
                  <a:pt x="339328" y="8929"/>
                </a:lnTo>
                <a:lnTo>
                  <a:pt x="339328" y="8929"/>
                </a:lnTo>
                <a:lnTo>
                  <a:pt x="339328" y="17859"/>
                </a:lnTo>
                <a:lnTo>
                  <a:pt x="339328" y="17859"/>
                </a:lnTo>
                <a:lnTo>
                  <a:pt x="339328" y="26789"/>
                </a:lnTo>
                <a:lnTo>
                  <a:pt x="348258" y="26789"/>
                </a:lnTo>
                <a:lnTo>
                  <a:pt x="348258" y="35718"/>
                </a:lnTo>
                <a:lnTo>
                  <a:pt x="348258" y="44648"/>
                </a:lnTo>
                <a:lnTo>
                  <a:pt x="357188" y="44648"/>
                </a:lnTo>
                <a:lnTo>
                  <a:pt x="357188" y="53578"/>
                </a:lnTo>
                <a:lnTo>
                  <a:pt x="357188" y="62507"/>
                </a:lnTo>
                <a:lnTo>
                  <a:pt x="357188" y="71437"/>
                </a:lnTo>
                <a:lnTo>
                  <a:pt x="366117" y="80367"/>
                </a:lnTo>
                <a:lnTo>
                  <a:pt x="366117" y="89296"/>
                </a:lnTo>
                <a:lnTo>
                  <a:pt x="366117" y="98226"/>
                </a:lnTo>
                <a:lnTo>
                  <a:pt x="375047" y="98226"/>
                </a:lnTo>
                <a:lnTo>
                  <a:pt x="375047" y="107156"/>
                </a:lnTo>
                <a:lnTo>
                  <a:pt x="375047" y="116086"/>
                </a:lnTo>
                <a:lnTo>
                  <a:pt x="375047" y="116086"/>
                </a:lnTo>
                <a:lnTo>
                  <a:pt x="383977" y="125015"/>
                </a:lnTo>
                <a:lnTo>
                  <a:pt x="383977" y="125015"/>
                </a:lnTo>
                <a:lnTo>
                  <a:pt x="383977" y="133945"/>
                </a:lnTo>
                <a:lnTo>
                  <a:pt x="383977" y="142875"/>
                </a:lnTo>
                <a:lnTo>
                  <a:pt x="383977" y="142875"/>
                </a:lnTo>
                <a:lnTo>
                  <a:pt x="383977" y="142875"/>
                </a:lnTo>
                <a:lnTo>
                  <a:pt x="383977" y="151804"/>
                </a:lnTo>
                <a:lnTo>
                  <a:pt x="383977" y="151804"/>
                </a:lnTo>
                <a:lnTo>
                  <a:pt x="383977" y="151804"/>
                </a:lnTo>
                <a:lnTo>
                  <a:pt x="383977" y="151804"/>
                </a:lnTo>
                <a:lnTo>
                  <a:pt x="383977" y="151804"/>
                </a:lnTo>
                <a:lnTo>
                  <a:pt x="383977" y="160734"/>
                </a:lnTo>
                <a:lnTo>
                  <a:pt x="383977" y="160734"/>
                </a:lnTo>
                <a:lnTo>
                  <a:pt x="383977" y="160734"/>
                </a:lnTo>
                <a:lnTo>
                  <a:pt x="383977" y="160734"/>
                </a:lnTo>
                <a:lnTo>
                  <a:pt x="383977" y="160734"/>
                </a:lnTo>
                <a:lnTo>
                  <a:pt x="383977" y="160734"/>
                </a:lnTo>
                <a:lnTo>
                  <a:pt x="383977" y="160734"/>
                </a:lnTo>
                <a:lnTo>
                  <a:pt x="383977" y="160734"/>
                </a:lnTo>
                <a:lnTo>
                  <a:pt x="383977" y="160734"/>
                </a:lnTo>
                <a:lnTo>
                  <a:pt x="383977" y="160734"/>
                </a:lnTo>
                <a:lnTo>
                  <a:pt x="383977" y="160734"/>
                </a:lnTo>
                <a:lnTo>
                  <a:pt x="375047" y="160734"/>
                </a:lnTo>
                <a:lnTo>
                  <a:pt x="375047" y="160734"/>
                </a:lnTo>
                <a:lnTo>
                  <a:pt x="375047" y="160734"/>
                </a:lnTo>
                <a:lnTo>
                  <a:pt x="366117" y="160734"/>
                </a:lnTo>
                <a:lnTo>
                  <a:pt x="357188" y="160734"/>
                </a:lnTo>
                <a:lnTo>
                  <a:pt x="357188" y="160734"/>
                </a:lnTo>
                <a:lnTo>
                  <a:pt x="348258" y="160734"/>
                </a:lnTo>
                <a:lnTo>
                  <a:pt x="339328" y="160734"/>
                </a:lnTo>
                <a:lnTo>
                  <a:pt x="330398" y="160734"/>
                </a:lnTo>
                <a:lnTo>
                  <a:pt x="330398" y="160734"/>
                </a:lnTo>
                <a:lnTo>
                  <a:pt x="321469" y="151804"/>
                </a:lnTo>
                <a:lnTo>
                  <a:pt x="312539" y="151804"/>
                </a:lnTo>
                <a:lnTo>
                  <a:pt x="312539" y="151804"/>
                </a:lnTo>
                <a:lnTo>
                  <a:pt x="303609" y="151804"/>
                </a:lnTo>
                <a:lnTo>
                  <a:pt x="294680" y="142875"/>
                </a:lnTo>
                <a:lnTo>
                  <a:pt x="294680" y="142875"/>
                </a:lnTo>
                <a:lnTo>
                  <a:pt x="285750" y="142875"/>
                </a:lnTo>
                <a:lnTo>
                  <a:pt x="276820" y="142875"/>
                </a:lnTo>
                <a:lnTo>
                  <a:pt x="267891" y="133945"/>
                </a:lnTo>
                <a:lnTo>
                  <a:pt x="267891" y="133945"/>
                </a:lnTo>
                <a:lnTo>
                  <a:pt x="258961" y="133945"/>
                </a:lnTo>
                <a:lnTo>
                  <a:pt x="258961" y="125015"/>
                </a:lnTo>
                <a:lnTo>
                  <a:pt x="250031" y="125015"/>
                </a:lnTo>
                <a:lnTo>
                  <a:pt x="250031" y="125015"/>
                </a:lnTo>
                <a:lnTo>
                  <a:pt x="250031" y="125015"/>
                </a:lnTo>
                <a:lnTo>
                  <a:pt x="250031" y="125015"/>
                </a:lnTo>
                <a:lnTo>
                  <a:pt x="250031" y="125015"/>
                </a:lnTo>
                <a:lnTo>
                  <a:pt x="250031" y="12501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7" name="Freeform 2156"/>
          <p:cNvSpPr/>
          <p:nvPr/>
        </p:nvSpPr>
        <p:spPr>
          <a:xfrm>
            <a:off x="7438430" y="1580554"/>
            <a:ext cx="178594" cy="187525"/>
          </a:xfrm>
          <a:custGeom>
            <a:avLst/>
            <a:gdLst/>
            <a:ahLst/>
            <a:cxnLst/>
            <a:rect l="0" t="0" r="0" b="0"/>
            <a:pathLst>
              <a:path w="178594" h="187525">
                <a:moveTo>
                  <a:pt x="53578" y="8930"/>
                </a:moveTo>
                <a:lnTo>
                  <a:pt x="53578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35718" y="17860"/>
                </a:lnTo>
                <a:lnTo>
                  <a:pt x="35718" y="26790"/>
                </a:lnTo>
                <a:lnTo>
                  <a:pt x="26789" y="26790"/>
                </a:lnTo>
                <a:lnTo>
                  <a:pt x="17859" y="35719"/>
                </a:lnTo>
                <a:lnTo>
                  <a:pt x="17859" y="44649"/>
                </a:lnTo>
                <a:lnTo>
                  <a:pt x="8929" y="44649"/>
                </a:lnTo>
                <a:lnTo>
                  <a:pt x="8929" y="53579"/>
                </a:lnTo>
                <a:lnTo>
                  <a:pt x="8929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8" y="71438"/>
                </a:lnTo>
                <a:lnTo>
                  <a:pt x="44648" y="71438"/>
                </a:lnTo>
                <a:lnTo>
                  <a:pt x="53578" y="71438"/>
                </a:lnTo>
                <a:lnTo>
                  <a:pt x="62508" y="71438"/>
                </a:lnTo>
                <a:lnTo>
                  <a:pt x="80367" y="71438"/>
                </a:lnTo>
                <a:lnTo>
                  <a:pt x="98226" y="71438"/>
                </a:lnTo>
                <a:lnTo>
                  <a:pt x="107156" y="80368"/>
                </a:lnTo>
                <a:lnTo>
                  <a:pt x="125015" y="80368"/>
                </a:lnTo>
                <a:lnTo>
                  <a:pt x="133945" y="89297"/>
                </a:lnTo>
                <a:lnTo>
                  <a:pt x="151804" y="89297"/>
                </a:lnTo>
                <a:lnTo>
                  <a:pt x="160734" y="98227"/>
                </a:lnTo>
                <a:lnTo>
                  <a:pt x="160734" y="107157"/>
                </a:lnTo>
                <a:lnTo>
                  <a:pt x="169664" y="107157"/>
                </a:lnTo>
                <a:lnTo>
                  <a:pt x="169664" y="116086"/>
                </a:lnTo>
                <a:lnTo>
                  <a:pt x="178593" y="125016"/>
                </a:lnTo>
                <a:lnTo>
                  <a:pt x="169664" y="133946"/>
                </a:lnTo>
                <a:lnTo>
                  <a:pt x="169664" y="133946"/>
                </a:lnTo>
                <a:lnTo>
                  <a:pt x="160734" y="151805"/>
                </a:lnTo>
                <a:lnTo>
                  <a:pt x="160734" y="151805"/>
                </a:lnTo>
                <a:lnTo>
                  <a:pt x="151804" y="160735"/>
                </a:lnTo>
                <a:lnTo>
                  <a:pt x="133945" y="169665"/>
                </a:lnTo>
                <a:lnTo>
                  <a:pt x="125015" y="169665"/>
                </a:lnTo>
                <a:lnTo>
                  <a:pt x="116086" y="178594"/>
                </a:lnTo>
                <a:lnTo>
                  <a:pt x="107156" y="178594"/>
                </a:lnTo>
                <a:lnTo>
                  <a:pt x="89297" y="187524"/>
                </a:lnTo>
                <a:lnTo>
                  <a:pt x="80367" y="187524"/>
                </a:lnTo>
                <a:lnTo>
                  <a:pt x="71437" y="178594"/>
                </a:lnTo>
                <a:lnTo>
                  <a:pt x="62508" y="178594"/>
                </a:lnTo>
                <a:lnTo>
                  <a:pt x="44648" y="178594"/>
                </a:lnTo>
                <a:lnTo>
                  <a:pt x="35718" y="169665"/>
                </a:lnTo>
                <a:lnTo>
                  <a:pt x="26789" y="160735"/>
                </a:lnTo>
                <a:lnTo>
                  <a:pt x="26789" y="16073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8" name="Freeform 2157"/>
          <p:cNvSpPr/>
          <p:nvPr/>
        </p:nvSpPr>
        <p:spPr>
          <a:xfrm>
            <a:off x="7447359" y="1562695"/>
            <a:ext cx="160736" cy="35720"/>
          </a:xfrm>
          <a:custGeom>
            <a:avLst/>
            <a:gdLst/>
            <a:ahLst/>
            <a:cxnLst/>
            <a:rect l="0" t="0" r="0" b="0"/>
            <a:pathLst>
              <a:path w="160736" h="35720">
                <a:moveTo>
                  <a:pt x="8930" y="35719"/>
                </a:move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26789" y="35719"/>
                </a:lnTo>
                <a:lnTo>
                  <a:pt x="44649" y="26789"/>
                </a:lnTo>
                <a:lnTo>
                  <a:pt x="53579" y="26789"/>
                </a:lnTo>
                <a:lnTo>
                  <a:pt x="62508" y="17859"/>
                </a:lnTo>
                <a:lnTo>
                  <a:pt x="80368" y="17859"/>
                </a:lnTo>
                <a:lnTo>
                  <a:pt x="89297" y="17859"/>
                </a:lnTo>
                <a:lnTo>
                  <a:pt x="107157" y="8930"/>
                </a:lnTo>
                <a:lnTo>
                  <a:pt x="116086" y="8930"/>
                </a:lnTo>
                <a:lnTo>
                  <a:pt x="133946" y="8930"/>
                </a:lnTo>
                <a:lnTo>
                  <a:pt x="142875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9" name="Freeform 2158"/>
          <p:cNvSpPr/>
          <p:nvPr/>
        </p:nvSpPr>
        <p:spPr>
          <a:xfrm>
            <a:off x="7393781" y="1509117"/>
            <a:ext cx="321470" cy="330399"/>
          </a:xfrm>
          <a:custGeom>
            <a:avLst/>
            <a:gdLst/>
            <a:ahLst/>
            <a:cxnLst/>
            <a:rect l="0" t="0" r="0" b="0"/>
            <a:pathLst>
              <a:path w="321470" h="330399">
                <a:moveTo>
                  <a:pt x="187524" y="0"/>
                </a:moveTo>
                <a:lnTo>
                  <a:pt x="178594" y="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33946" y="17859"/>
                </a:lnTo>
                <a:lnTo>
                  <a:pt x="125016" y="17859"/>
                </a:lnTo>
                <a:lnTo>
                  <a:pt x="107157" y="26789"/>
                </a:lnTo>
                <a:lnTo>
                  <a:pt x="98227" y="35719"/>
                </a:lnTo>
                <a:lnTo>
                  <a:pt x="89297" y="44648"/>
                </a:lnTo>
                <a:lnTo>
                  <a:pt x="71438" y="62508"/>
                </a:lnTo>
                <a:lnTo>
                  <a:pt x="62508" y="71437"/>
                </a:lnTo>
                <a:lnTo>
                  <a:pt x="53578" y="80367"/>
                </a:lnTo>
                <a:lnTo>
                  <a:pt x="44649" y="98227"/>
                </a:lnTo>
                <a:lnTo>
                  <a:pt x="26789" y="116086"/>
                </a:lnTo>
                <a:lnTo>
                  <a:pt x="17860" y="133945"/>
                </a:lnTo>
                <a:lnTo>
                  <a:pt x="8930" y="151805"/>
                </a:lnTo>
                <a:lnTo>
                  <a:pt x="893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0" y="241102"/>
                </a:lnTo>
                <a:lnTo>
                  <a:pt x="8930" y="258961"/>
                </a:lnTo>
                <a:lnTo>
                  <a:pt x="17860" y="276820"/>
                </a:lnTo>
                <a:lnTo>
                  <a:pt x="26789" y="285750"/>
                </a:lnTo>
                <a:lnTo>
                  <a:pt x="35719" y="303609"/>
                </a:lnTo>
                <a:lnTo>
                  <a:pt x="53578" y="312539"/>
                </a:lnTo>
                <a:lnTo>
                  <a:pt x="71438" y="321469"/>
                </a:lnTo>
                <a:lnTo>
                  <a:pt x="80367" y="330398"/>
                </a:lnTo>
                <a:lnTo>
                  <a:pt x="98227" y="330398"/>
                </a:lnTo>
                <a:lnTo>
                  <a:pt x="116086" y="330398"/>
                </a:lnTo>
                <a:lnTo>
                  <a:pt x="133946" y="330398"/>
                </a:lnTo>
                <a:lnTo>
                  <a:pt x="151805" y="330398"/>
                </a:lnTo>
                <a:lnTo>
                  <a:pt x="169664" y="321469"/>
                </a:lnTo>
                <a:lnTo>
                  <a:pt x="196453" y="321469"/>
                </a:lnTo>
                <a:lnTo>
                  <a:pt x="214313" y="312539"/>
                </a:lnTo>
                <a:lnTo>
                  <a:pt x="232172" y="303609"/>
                </a:lnTo>
                <a:lnTo>
                  <a:pt x="250032" y="285750"/>
                </a:lnTo>
                <a:lnTo>
                  <a:pt x="267891" y="276820"/>
                </a:lnTo>
                <a:lnTo>
                  <a:pt x="285750" y="258961"/>
                </a:lnTo>
                <a:lnTo>
                  <a:pt x="294680" y="241102"/>
                </a:lnTo>
                <a:lnTo>
                  <a:pt x="303610" y="223242"/>
                </a:lnTo>
                <a:lnTo>
                  <a:pt x="312539" y="205383"/>
                </a:lnTo>
                <a:lnTo>
                  <a:pt x="321469" y="187523"/>
                </a:lnTo>
                <a:lnTo>
                  <a:pt x="321469" y="169664"/>
                </a:lnTo>
                <a:lnTo>
                  <a:pt x="321469" y="151805"/>
                </a:lnTo>
                <a:lnTo>
                  <a:pt x="312539" y="133945"/>
                </a:lnTo>
                <a:lnTo>
                  <a:pt x="303610" y="116086"/>
                </a:lnTo>
                <a:lnTo>
                  <a:pt x="294680" y="98227"/>
                </a:lnTo>
                <a:lnTo>
                  <a:pt x="285750" y="89297"/>
                </a:lnTo>
                <a:lnTo>
                  <a:pt x="267891" y="80367"/>
                </a:lnTo>
                <a:lnTo>
                  <a:pt x="250032" y="71437"/>
                </a:lnTo>
                <a:lnTo>
                  <a:pt x="232172" y="62508"/>
                </a:lnTo>
                <a:lnTo>
                  <a:pt x="214313" y="53578"/>
                </a:lnTo>
                <a:lnTo>
                  <a:pt x="196453" y="44648"/>
                </a:lnTo>
                <a:lnTo>
                  <a:pt x="178594" y="44648"/>
                </a:lnTo>
                <a:lnTo>
                  <a:pt x="160735" y="44648"/>
                </a:lnTo>
                <a:lnTo>
                  <a:pt x="142875" y="44648"/>
                </a:lnTo>
                <a:lnTo>
                  <a:pt x="133946" y="35719"/>
                </a:lnTo>
                <a:lnTo>
                  <a:pt x="116086" y="35719"/>
                </a:lnTo>
                <a:lnTo>
                  <a:pt x="107157" y="35719"/>
                </a:lnTo>
                <a:lnTo>
                  <a:pt x="98227" y="35719"/>
                </a:lnTo>
                <a:lnTo>
                  <a:pt x="89297" y="44648"/>
                </a:lnTo>
                <a:lnTo>
                  <a:pt x="89297" y="44648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0" name="Freeform 2159"/>
          <p:cNvSpPr/>
          <p:nvPr/>
        </p:nvSpPr>
        <p:spPr>
          <a:xfrm>
            <a:off x="7795617" y="1571625"/>
            <a:ext cx="178595" cy="232173"/>
          </a:xfrm>
          <a:custGeom>
            <a:avLst/>
            <a:gdLst/>
            <a:ahLst/>
            <a:cxnLst/>
            <a:rect l="0" t="0" r="0" b="0"/>
            <a:pathLst>
              <a:path w="178595" h="232173">
                <a:moveTo>
                  <a:pt x="0" y="187523"/>
                </a:move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17860" y="187523"/>
                </a:lnTo>
                <a:lnTo>
                  <a:pt x="26789" y="178594"/>
                </a:lnTo>
                <a:lnTo>
                  <a:pt x="35719" y="169664"/>
                </a:lnTo>
                <a:lnTo>
                  <a:pt x="44649" y="151804"/>
                </a:lnTo>
                <a:lnTo>
                  <a:pt x="44649" y="142875"/>
                </a:lnTo>
                <a:lnTo>
                  <a:pt x="53578" y="133945"/>
                </a:lnTo>
                <a:lnTo>
                  <a:pt x="62508" y="116086"/>
                </a:lnTo>
                <a:lnTo>
                  <a:pt x="71438" y="107156"/>
                </a:lnTo>
                <a:lnTo>
                  <a:pt x="71438" y="89297"/>
                </a:lnTo>
                <a:lnTo>
                  <a:pt x="80367" y="71437"/>
                </a:lnTo>
                <a:lnTo>
                  <a:pt x="89297" y="62508"/>
                </a:lnTo>
                <a:lnTo>
                  <a:pt x="89297" y="44648"/>
                </a:lnTo>
                <a:lnTo>
                  <a:pt x="98227" y="35719"/>
                </a:lnTo>
                <a:lnTo>
                  <a:pt x="107156" y="26789"/>
                </a:lnTo>
                <a:lnTo>
                  <a:pt x="107156" y="17859"/>
                </a:lnTo>
                <a:lnTo>
                  <a:pt x="116086" y="17859"/>
                </a:lnTo>
                <a:lnTo>
                  <a:pt x="125016" y="8929"/>
                </a:lnTo>
                <a:lnTo>
                  <a:pt x="125016" y="8929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44648"/>
                </a:lnTo>
                <a:lnTo>
                  <a:pt x="142875" y="53578"/>
                </a:lnTo>
                <a:lnTo>
                  <a:pt x="142875" y="71437"/>
                </a:lnTo>
                <a:lnTo>
                  <a:pt x="142875" y="80367"/>
                </a:lnTo>
                <a:lnTo>
                  <a:pt x="142875" y="98226"/>
                </a:lnTo>
                <a:lnTo>
                  <a:pt x="142875" y="107156"/>
                </a:lnTo>
                <a:lnTo>
                  <a:pt x="142875" y="125015"/>
                </a:lnTo>
                <a:lnTo>
                  <a:pt x="151805" y="133945"/>
                </a:lnTo>
                <a:lnTo>
                  <a:pt x="151805" y="151804"/>
                </a:lnTo>
                <a:lnTo>
                  <a:pt x="151805" y="169664"/>
                </a:lnTo>
                <a:lnTo>
                  <a:pt x="151805" y="178594"/>
                </a:lnTo>
                <a:lnTo>
                  <a:pt x="160735" y="187523"/>
                </a:lnTo>
                <a:lnTo>
                  <a:pt x="160735" y="196453"/>
                </a:lnTo>
                <a:lnTo>
                  <a:pt x="160735" y="205383"/>
                </a:lnTo>
                <a:lnTo>
                  <a:pt x="160735" y="214312"/>
                </a:lnTo>
                <a:lnTo>
                  <a:pt x="169664" y="214312"/>
                </a:lnTo>
                <a:lnTo>
                  <a:pt x="169664" y="223242"/>
                </a:lnTo>
                <a:lnTo>
                  <a:pt x="169664" y="223242"/>
                </a:lnTo>
                <a:lnTo>
                  <a:pt x="178594" y="232172"/>
                </a:lnTo>
                <a:lnTo>
                  <a:pt x="178594" y="232172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1" name="Freeform 2160"/>
          <p:cNvSpPr/>
          <p:nvPr/>
        </p:nvSpPr>
        <p:spPr>
          <a:xfrm>
            <a:off x="7875984" y="1723429"/>
            <a:ext cx="62509" cy="8931"/>
          </a:xfrm>
          <a:custGeom>
            <a:avLst/>
            <a:gdLst/>
            <a:ahLst/>
            <a:cxnLst/>
            <a:rect l="0" t="0" r="0" b="0"/>
            <a:pathLst>
              <a:path w="62509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2" name="Freeform 2161"/>
          <p:cNvSpPr/>
          <p:nvPr/>
        </p:nvSpPr>
        <p:spPr>
          <a:xfrm>
            <a:off x="7983141" y="1660922"/>
            <a:ext cx="125016" cy="107157"/>
          </a:xfrm>
          <a:custGeom>
            <a:avLst/>
            <a:gdLst/>
            <a:ahLst/>
            <a:cxnLst/>
            <a:rect l="0" t="0" r="0" b="0"/>
            <a:pathLst>
              <a:path w="125016" h="107157">
                <a:moveTo>
                  <a:pt x="125015" y="0"/>
                </a:move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7" y="8929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8" y="35718"/>
                </a:lnTo>
                <a:lnTo>
                  <a:pt x="26789" y="44648"/>
                </a:lnTo>
                <a:lnTo>
                  <a:pt x="17859" y="44648"/>
                </a:lnTo>
                <a:lnTo>
                  <a:pt x="8929" y="62507"/>
                </a:lnTo>
                <a:lnTo>
                  <a:pt x="8929" y="71437"/>
                </a:ln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6"/>
                </a:lnTo>
                <a:lnTo>
                  <a:pt x="8929" y="98226"/>
                </a:lnTo>
                <a:lnTo>
                  <a:pt x="17859" y="98226"/>
                </a:lnTo>
                <a:lnTo>
                  <a:pt x="17859" y="107156"/>
                </a:lnTo>
                <a:lnTo>
                  <a:pt x="26789" y="107156"/>
                </a:lnTo>
                <a:lnTo>
                  <a:pt x="44648" y="98226"/>
                </a:lnTo>
                <a:lnTo>
                  <a:pt x="53578" y="98226"/>
                </a:lnTo>
                <a:lnTo>
                  <a:pt x="62507" y="98226"/>
                </a:lnTo>
                <a:lnTo>
                  <a:pt x="71437" y="89297"/>
                </a:lnTo>
                <a:lnTo>
                  <a:pt x="89297" y="80367"/>
                </a:lnTo>
                <a:lnTo>
                  <a:pt x="89297" y="80367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3" name="Freeform 2162"/>
          <p:cNvSpPr/>
          <p:nvPr/>
        </p:nvSpPr>
        <p:spPr>
          <a:xfrm>
            <a:off x="8081367" y="1544836"/>
            <a:ext cx="26790" cy="241102"/>
          </a:xfrm>
          <a:custGeom>
            <a:avLst/>
            <a:gdLst/>
            <a:ahLst/>
            <a:cxnLst/>
            <a:rect l="0" t="0" r="0" b="0"/>
            <a:pathLst>
              <a:path w="26790" h="241102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60734"/>
                </a:lnTo>
                <a:lnTo>
                  <a:pt x="17860" y="178593"/>
                </a:lnTo>
                <a:lnTo>
                  <a:pt x="17860" y="187523"/>
                </a:lnTo>
                <a:lnTo>
                  <a:pt x="17860" y="196453"/>
                </a:lnTo>
                <a:lnTo>
                  <a:pt x="17860" y="205383"/>
                </a:lnTo>
                <a:lnTo>
                  <a:pt x="17860" y="214312"/>
                </a:lnTo>
                <a:lnTo>
                  <a:pt x="17860" y="223242"/>
                </a:lnTo>
                <a:lnTo>
                  <a:pt x="17860" y="22324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41101"/>
                </a:lnTo>
                <a:lnTo>
                  <a:pt x="26789" y="241101"/>
                </a:lnTo>
                <a:lnTo>
                  <a:pt x="26789" y="241101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4" name="Freeform 2163"/>
          <p:cNvSpPr/>
          <p:nvPr/>
        </p:nvSpPr>
        <p:spPr>
          <a:xfrm>
            <a:off x="8152805" y="1651992"/>
            <a:ext cx="80367" cy="142876"/>
          </a:xfrm>
          <a:custGeom>
            <a:avLst/>
            <a:gdLst/>
            <a:ahLst/>
            <a:cxnLst/>
            <a:rect l="0" t="0" r="0" b="0"/>
            <a:pathLst>
              <a:path w="80367" h="142876">
                <a:moveTo>
                  <a:pt x="0" y="35719"/>
                </a:moveTo>
                <a:lnTo>
                  <a:pt x="8929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25016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35718" y="142875"/>
                </a:lnTo>
                <a:lnTo>
                  <a:pt x="35718" y="133945"/>
                </a:lnTo>
                <a:lnTo>
                  <a:pt x="35718" y="125016"/>
                </a:lnTo>
                <a:lnTo>
                  <a:pt x="44647" y="116086"/>
                </a:lnTo>
                <a:lnTo>
                  <a:pt x="44647" y="98227"/>
                </a:lnTo>
                <a:lnTo>
                  <a:pt x="53577" y="89297"/>
                </a:lnTo>
                <a:lnTo>
                  <a:pt x="53577" y="71437"/>
                </a:lnTo>
                <a:lnTo>
                  <a:pt x="62507" y="62508"/>
                </a:lnTo>
                <a:lnTo>
                  <a:pt x="62507" y="53578"/>
                </a:lnTo>
                <a:lnTo>
                  <a:pt x="62507" y="44648"/>
                </a:lnTo>
                <a:lnTo>
                  <a:pt x="71436" y="35719"/>
                </a:lnTo>
                <a:lnTo>
                  <a:pt x="71436" y="26789"/>
                </a:lnTo>
                <a:lnTo>
                  <a:pt x="71436" y="26789"/>
                </a:lnTo>
                <a:lnTo>
                  <a:pt x="71436" y="17859"/>
                </a:lnTo>
                <a:lnTo>
                  <a:pt x="71436" y="8930"/>
                </a:lnTo>
                <a:lnTo>
                  <a:pt x="71436" y="8930"/>
                </a:lnTo>
                <a:lnTo>
                  <a:pt x="71436" y="8930"/>
                </a:lnTo>
                <a:lnTo>
                  <a:pt x="80366" y="0"/>
                </a:lnTo>
                <a:lnTo>
                  <a:pt x="80366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5" name="Freeform 2164"/>
          <p:cNvSpPr/>
          <p:nvPr/>
        </p:nvSpPr>
        <p:spPr>
          <a:xfrm>
            <a:off x="8251030" y="1660922"/>
            <a:ext cx="98228" cy="133946"/>
          </a:xfrm>
          <a:custGeom>
            <a:avLst/>
            <a:gdLst/>
            <a:ahLst/>
            <a:cxnLst/>
            <a:rect l="0" t="0" r="0" b="0"/>
            <a:pathLst>
              <a:path w="98228" h="133946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90" y="8929"/>
                </a:lnTo>
                <a:lnTo>
                  <a:pt x="26790" y="17859"/>
                </a:lnTo>
                <a:lnTo>
                  <a:pt x="26790" y="26789"/>
                </a:lnTo>
                <a:lnTo>
                  <a:pt x="17860" y="35718"/>
                </a:lnTo>
                <a:lnTo>
                  <a:pt x="1786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60" y="116086"/>
                </a:lnTo>
                <a:lnTo>
                  <a:pt x="17860" y="116086"/>
                </a:lnTo>
                <a:lnTo>
                  <a:pt x="26790" y="107156"/>
                </a:lnTo>
                <a:lnTo>
                  <a:pt x="35719" y="107156"/>
                </a:lnTo>
                <a:lnTo>
                  <a:pt x="35719" y="107156"/>
                </a:lnTo>
                <a:lnTo>
                  <a:pt x="44649" y="98226"/>
                </a:lnTo>
                <a:lnTo>
                  <a:pt x="44649" y="89297"/>
                </a:lnTo>
                <a:lnTo>
                  <a:pt x="53579" y="80367"/>
                </a:lnTo>
                <a:lnTo>
                  <a:pt x="53579" y="71437"/>
                </a:lnTo>
                <a:lnTo>
                  <a:pt x="53579" y="62507"/>
                </a:lnTo>
                <a:lnTo>
                  <a:pt x="62508" y="53578"/>
                </a:lnTo>
                <a:lnTo>
                  <a:pt x="62508" y="44648"/>
                </a:lnTo>
                <a:lnTo>
                  <a:pt x="62508" y="35718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53579" y="17859"/>
                </a:lnTo>
                <a:lnTo>
                  <a:pt x="53579" y="26789"/>
                </a:lnTo>
                <a:lnTo>
                  <a:pt x="53579" y="26789"/>
                </a:lnTo>
                <a:lnTo>
                  <a:pt x="53579" y="35718"/>
                </a:lnTo>
                <a:lnTo>
                  <a:pt x="62508" y="44648"/>
                </a:lnTo>
                <a:lnTo>
                  <a:pt x="62508" y="53578"/>
                </a:lnTo>
                <a:lnTo>
                  <a:pt x="62508" y="53578"/>
                </a:lnTo>
                <a:lnTo>
                  <a:pt x="62508" y="62507"/>
                </a:lnTo>
                <a:lnTo>
                  <a:pt x="62508" y="71437"/>
                </a:lnTo>
                <a:lnTo>
                  <a:pt x="62508" y="80367"/>
                </a:lnTo>
                <a:lnTo>
                  <a:pt x="71438" y="98226"/>
                </a:lnTo>
                <a:lnTo>
                  <a:pt x="71438" y="107156"/>
                </a:lnTo>
                <a:lnTo>
                  <a:pt x="80368" y="116086"/>
                </a:lnTo>
                <a:lnTo>
                  <a:pt x="80368" y="116086"/>
                </a:lnTo>
                <a:lnTo>
                  <a:pt x="89297" y="125015"/>
                </a:lnTo>
                <a:lnTo>
                  <a:pt x="89297" y="125015"/>
                </a:lnTo>
                <a:lnTo>
                  <a:pt x="89297" y="125015"/>
                </a:lnTo>
                <a:lnTo>
                  <a:pt x="98227" y="133945"/>
                </a:lnTo>
                <a:lnTo>
                  <a:pt x="98227" y="13394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6" name="Freeform 2165"/>
          <p:cNvSpPr/>
          <p:nvPr/>
        </p:nvSpPr>
        <p:spPr>
          <a:xfrm>
            <a:off x="8358187" y="1669851"/>
            <a:ext cx="116087" cy="133947"/>
          </a:xfrm>
          <a:custGeom>
            <a:avLst/>
            <a:gdLst/>
            <a:ahLst/>
            <a:cxnLst/>
            <a:rect l="0" t="0" r="0" b="0"/>
            <a:pathLst>
              <a:path w="116087" h="133947">
                <a:moveTo>
                  <a:pt x="8929" y="17860"/>
                </a:move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07157"/>
                </a:lnTo>
                <a:lnTo>
                  <a:pt x="8929" y="107157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17859" y="107157"/>
                </a:lnTo>
                <a:lnTo>
                  <a:pt x="17859" y="107157"/>
                </a:lnTo>
                <a:lnTo>
                  <a:pt x="17859" y="98227"/>
                </a:lnTo>
                <a:lnTo>
                  <a:pt x="26789" y="89297"/>
                </a:lnTo>
                <a:lnTo>
                  <a:pt x="26789" y="80368"/>
                </a:lnTo>
                <a:lnTo>
                  <a:pt x="26789" y="62508"/>
                </a:lnTo>
                <a:lnTo>
                  <a:pt x="35718" y="53578"/>
                </a:lnTo>
                <a:lnTo>
                  <a:pt x="44648" y="44649"/>
                </a:lnTo>
                <a:lnTo>
                  <a:pt x="44648" y="26789"/>
                </a:lnTo>
                <a:lnTo>
                  <a:pt x="53578" y="17860"/>
                </a:lnTo>
                <a:lnTo>
                  <a:pt x="53578" y="893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80367" y="8930"/>
                </a:lnTo>
                <a:lnTo>
                  <a:pt x="80367" y="17860"/>
                </a:lnTo>
                <a:lnTo>
                  <a:pt x="80367" y="26789"/>
                </a:lnTo>
                <a:lnTo>
                  <a:pt x="89297" y="35719"/>
                </a:lnTo>
                <a:lnTo>
                  <a:pt x="89297" y="44649"/>
                </a:lnTo>
                <a:lnTo>
                  <a:pt x="89297" y="53578"/>
                </a:lnTo>
                <a:lnTo>
                  <a:pt x="98226" y="71438"/>
                </a:lnTo>
                <a:lnTo>
                  <a:pt x="98226" y="80368"/>
                </a:lnTo>
                <a:lnTo>
                  <a:pt x="98226" y="89297"/>
                </a:lnTo>
                <a:lnTo>
                  <a:pt x="98226" y="98227"/>
                </a:lnTo>
                <a:lnTo>
                  <a:pt x="98226" y="107157"/>
                </a:lnTo>
                <a:lnTo>
                  <a:pt x="107156" y="116086"/>
                </a:lnTo>
                <a:lnTo>
                  <a:pt x="107156" y="125016"/>
                </a:lnTo>
                <a:lnTo>
                  <a:pt x="107156" y="125016"/>
                </a:lnTo>
                <a:lnTo>
                  <a:pt x="116086" y="133946"/>
                </a:lnTo>
                <a:lnTo>
                  <a:pt x="116086" y="13394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7" name="Freeform 2166"/>
          <p:cNvSpPr/>
          <p:nvPr/>
        </p:nvSpPr>
        <p:spPr>
          <a:xfrm>
            <a:off x="8492132" y="1669851"/>
            <a:ext cx="258962" cy="142876"/>
          </a:xfrm>
          <a:custGeom>
            <a:avLst/>
            <a:gdLst/>
            <a:ahLst/>
            <a:cxnLst/>
            <a:rect l="0" t="0" r="0" b="0"/>
            <a:pathLst>
              <a:path w="258962" h="142876">
                <a:moveTo>
                  <a:pt x="44648" y="17860"/>
                </a:moveTo>
                <a:lnTo>
                  <a:pt x="44648" y="17860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26789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98227"/>
                </a:lnTo>
                <a:lnTo>
                  <a:pt x="8930" y="98227"/>
                </a:lnTo>
                <a:lnTo>
                  <a:pt x="8930" y="107157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9" y="125016"/>
                </a:lnTo>
                <a:lnTo>
                  <a:pt x="44648" y="125016"/>
                </a:lnTo>
                <a:lnTo>
                  <a:pt x="53578" y="125016"/>
                </a:lnTo>
                <a:lnTo>
                  <a:pt x="62508" y="133946"/>
                </a:lnTo>
                <a:lnTo>
                  <a:pt x="80367" y="125016"/>
                </a:lnTo>
                <a:lnTo>
                  <a:pt x="89297" y="125016"/>
                </a:lnTo>
                <a:lnTo>
                  <a:pt x="98227" y="12501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25016" y="107157"/>
                </a:lnTo>
                <a:lnTo>
                  <a:pt x="133945" y="98227"/>
                </a:lnTo>
                <a:lnTo>
                  <a:pt x="142875" y="89297"/>
                </a:lnTo>
                <a:lnTo>
                  <a:pt x="151805" y="71438"/>
                </a:lnTo>
                <a:lnTo>
                  <a:pt x="151805" y="62508"/>
                </a:lnTo>
                <a:lnTo>
                  <a:pt x="160734" y="53578"/>
                </a:lnTo>
                <a:lnTo>
                  <a:pt x="160734" y="44649"/>
                </a:lnTo>
                <a:lnTo>
                  <a:pt x="169664" y="35719"/>
                </a:lnTo>
                <a:lnTo>
                  <a:pt x="169664" y="26789"/>
                </a:lnTo>
                <a:lnTo>
                  <a:pt x="169664" y="17860"/>
                </a:lnTo>
                <a:lnTo>
                  <a:pt x="160734" y="17860"/>
                </a:lnTo>
                <a:lnTo>
                  <a:pt x="160734" y="8930"/>
                </a:lnTo>
                <a:lnTo>
                  <a:pt x="160734" y="8930"/>
                </a:lnTo>
                <a:lnTo>
                  <a:pt x="160734" y="8930"/>
                </a:lnTo>
                <a:lnTo>
                  <a:pt x="160734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42875" y="8930"/>
                </a:lnTo>
                <a:lnTo>
                  <a:pt x="133945" y="17860"/>
                </a:lnTo>
                <a:lnTo>
                  <a:pt x="133945" y="26789"/>
                </a:lnTo>
                <a:lnTo>
                  <a:pt x="125016" y="35719"/>
                </a:lnTo>
                <a:lnTo>
                  <a:pt x="125016" y="44649"/>
                </a:lnTo>
                <a:lnTo>
                  <a:pt x="116086" y="53578"/>
                </a:lnTo>
                <a:lnTo>
                  <a:pt x="107156" y="62508"/>
                </a:lnTo>
                <a:lnTo>
                  <a:pt x="107156" y="71438"/>
                </a:lnTo>
                <a:lnTo>
                  <a:pt x="107156" y="89297"/>
                </a:lnTo>
                <a:lnTo>
                  <a:pt x="98227" y="98227"/>
                </a:lnTo>
                <a:lnTo>
                  <a:pt x="98227" y="107157"/>
                </a:lnTo>
                <a:lnTo>
                  <a:pt x="107156" y="116086"/>
                </a:lnTo>
                <a:lnTo>
                  <a:pt x="107156" y="125016"/>
                </a:lnTo>
                <a:lnTo>
                  <a:pt x="116086" y="125016"/>
                </a:lnTo>
                <a:lnTo>
                  <a:pt x="125016" y="133946"/>
                </a:lnTo>
                <a:lnTo>
                  <a:pt x="133945" y="133946"/>
                </a:lnTo>
                <a:lnTo>
                  <a:pt x="142875" y="133946"/>
                </a:lnTo>
                <a:lnTo>
                  <a:pt x="151805" y="142875"/>
                </a:lnTo>
                <a:lnTo>
                  <a:pt x="169664" y="142875"/>
                </a:lnTo>
                <a:lnTo>
                  <a:pt x="187523" y="133946"/>
                </a:lnTo>
                <a:lnTo>
                  <a:pt x="196453" y="133946"/>
                </a:lnTo>
                <a:lnTo>
                  <a:pt x="214313" y="133946"/>
                </a:lnTo>
                <a:lnTo>
                  <a:pt x="223242" y="125016"/>
                </a:lnTo>
                <a:lnTo>
                  <a:pt x="241102" y="125016"/>
                </a:lnTo>
                <a:lnTo>
                  <a:pt x="258961" y="116086"/>
                </a:lnTo>
                <a:lnTo>
                  <a:pt x="258961" y="11608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8" name="Freeform 2167"/>
          <p:cNvSpPr/>
          <p:nvPr/>
        </p:nvSpPr>
        <p:spPr>
          <a:xfrm>
            <a:off x="8027789" y="1919883"/>
            <a:ext cx="375047" cy="125016"/>
          </a:xfrm>
          <a:custGeom>
            <a:avLst/>
            <a:gdLst/>
            <a:ahLst/>
            <a:cxnLst/>
            <a:rect l="0" t="0" r="0" b="0"/>
            <a:pathLst>
              <a:path w="375047" h="125016">
                <a:moveTo>
                  <a:pt x="53578" y="8929"/>
                </a:moveTo>
                <a:lnTo>
                  <a:pt x="53578" y="17859"/>
                </a:lnTo>
                <a:lnTo>
                  <a:pt x="44649" y="17859"/>
                </a:lnTo>
                <a:lnTo>
                  <a:pt x="44649" y="26789"/>
                </a:lnTo>
                <a:lnTo>
                  <a:pt x="44649" y="35718"/>
                </a:lnTo>
                <a:lnTo>
                  <a:pt x="35719" y="44648"/>
                </a:lnTo>
                <a:lnTo>
                  <a:pt x="35719" y="53578"/>
                </a:lnTo>
                <a:lnTo>
                  <a:pt x="35719" y="62507"/>
                </a:lnTo>
                <a:lnTo>
                  <a:pt x="26789" y="71437"/>
                </a:lnTo>
                <a:lnTo>
                  <a:pt x="26789" y="80367"/>
                </a:lnTo>
                <a:lnTo>
                  <a:pt x="26789" y="89296"/>
                </a:lnTo>
                <a:lnTo>
                  <a:pt x="26789" y="98226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16086"/>
                </a:lnTo>
                <a:lnTo>
                  <a:pt x="26789" y="125015"/>
                </a:lnTo>
                <a:lnTo>
                  <a:pt x="35719" y="125015"/>
                </a:lnTo>
                <a:lnTo>
                  <a:pt x="35719" y="125015"/>
                </a:lnTo>
                <a:lnTo>
                  <a:pt x="44649" y="125015"/>
                </a:lnTo>
                <a:lnTo>
                  <a:pt x="44649" y="125015"/>
                </a:lnTo>
                <a:lnTo>
                  <a:pt x="53578" y="116086"/>
                </a:lnTo>
                <a:lnTo>
                  <a:pt x="62508" y="116086"/>
                </a:lnTo>
                <a:lnTo>
                  <a:pt x="71438" y="116086"/>
                </a:lnTo>
                <a:lnTo>
                  <a:pt x="80367" y="98226"/>
                </a:lnTo>
                <a:lnTo>
                  <a:pt x="80367" y="89296"/>
                </a:lnTo>
                <a:lnTo>
                  <a:pt x="89297" y="89296"/>
                </a:lnTo>
                <a:lnTo>
                  <a:pt x="98227" y="71437"/>
                </a:lnTo>
                <a:lnTo>
                  <a:pt x="98227" y="62507"/>
                </a:lnTo>
                <a:lnTo>
                  <a:pt x="98227" y="53578"/>
                </a:lnTo>
                <a:lnTo>
                  <a:pt x="98227" y="35718"/>
                </a:lnTo>
                <a:lnTo>
                  <a:pt x="89297" y="26789"/>
                </a:lnTo>
                <a:lnTo>
                  <a:pt x="89297" y="17859"/>
                </a:lnTo>
                <a:lnTo>
                  <a:pt x="80367" y="8929"/>
                </a:lnTo>
                <a:lnTo>
                  <a:pt x="80367" y="8929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17859" y="62507"/>
                </a:lnTo>
                <a:lnTo>
                  <a:pt x="26789" y="62507"/>
                </a:lnTo>
                <a:lnTo>
                  <a:pt x="35719" y="62507"/>
                </a:lnTo>
                <a:lnTo>
                  <a:pt x="44649" y="62507"/>
                </a:lnTo>
                <a:lnTo>
                  <a:pt x="53578" y="62507"/>
                </a:lnTo>
                <a:lnTo>
                  <a:pt x="71438" y="53578"/>
                </a:lnTo>
                <a:lnTo>
                  <a:pt x="80367" y="53578"/>
                </a:lnTo>
                <a:lnTo>
                  <a:pt x="89297" y="44648"/>
                </a:lnTo>
                <a:lnTo>
                  <a:pt x="107156" y="44648"/>
                </a:lnTo>
                <a:lnTo>
                  <a:pt x="116086" y="35718"/>
                </a:lnTo>
                <a:lnTo>
                  <a:pt x="125016" y="26789"/>
                </a:lnTo>
                <a:lnTo>
                  <a:pt x="133945" y="26789"/>
                </a:lnTo>
                <a:lnTo>
                  <a:pt x="142875" y="17859"/>
                </a:lnTo>
                <a:lnTo>
                  <a:pt x="151805" y="8929"/>
                </a:lnTo>
                <a:lnTo>
                  <a:pt x="151805" y="8929"/>
                </a:lnTo>
                <a:lnTo>
                  <a:pt x="160734" y="8929"/>
                </a:lnTo>
                <a:lnTo>
                  <a:pt x="160734" y="0"/>
                </a:lnTo>
                <a:lnTo>
                  <a:pt x="169663" y="0"/>
                </a:lnTo>
                <a:lnTo>
                  <a:pt x="169663" y="0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8929"/>
                </a:lnTo>
                <a:lnTo>
                  <a:pt x="187523" y="17859"/>
                </a:lnTo>
                <a:lnTo>
                  <a:pt x="187523" y="17859"/>
                </a:lnTo>
                <a:lnTo>
                  <a:pt x="187523" y="26789"/>
                </a:lnTo>
                <a:lnTo>
                  <a:pt x="187523" y="3571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62507"/>
                </a:lnTo>
                <a:lnTo>
                  <a:pt x="187523" y="71437"/>
                </a:lnTo>
                <a:lnTo>
                  <a:pt x="187523" y="80367"/>
                </a:lnTo>
                <a:lnTo>
                  <a:pt x="178593" y="89296"/>
                </a:lnTo>
                <a:lnTo>
                  <a:pt x="187523" y="98226"/>
                </a:lnTo>
                <a:lnTo>
                  <a:pt x="187523" y="98226"/>
                </a:lnTo>
                <a:lnTo>
                  <a:pt x="187523" y="107156"/>
                </a:lnTo>
                <a:lnTo>
                  <a:pt x="187523" y="107156"/>
                </a:lnTo>
                <a:lnTo>
                  <a:pt x="187523" y="107156"/>
                </a:lnTo>
                <a:lnTo>
                  <a:pt x="187523" y="107156"/>
                </a:lnTo>
                <a:lnTo>
                  <a:pt x="187523" y="107156"/>
                </a:lnTo>
                <a:lnTo>
                  <a:pt x="187523" y="107156"/>
                </a:lnTo>
                <a:lnTo>
                  <a:pt x="187523" y="98226"/>
                </a:lnTo>
                <a:lnTo>
                  <a:pt x="187523" y="98226"/>
                </a:lnTo>
                <a:lnTo>
                  <a:pt x="187523" y="89296"/>
                </a:lnTo>
                <a:lnTo>
                  <a:pt x="196452" y="80367"/>
                </a:lnTo>
                <a:lnTo>
                  <a:pt x="196452" y="71437"/>
                </a:lnTo>
                <a:lnTo>
                  <a:pt x="205382" y="62507"/>
                </a:lnTo>
                <a:lnTo>
                  <a:pt x="214312" y="44648"/>
                </a:lnTo>
                <a:lnTo>
                  <a:pt x="214312" y="35718"/>
                </a:lnTo>
                <a:lnTo>
                  <a:pt x="223241" y="26789"/>
                </a:lnTo>
                <a:lnTo>
                  <a:pt x="223241" y="17859"/>
                </a:lnTo>
                <a:lnTo>
                  <a:pt x="232171" y="8929"/>
                </a:lnTo>
                <a:lnTo>
                  <a:pt x="232171" y="8929"/>
                </a:lnTo>
                <a:lnTo>
                  <a:pt x="241101" y="8929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8929"/>
                </a:lnTo>
                <a:lnTo>
                  <a:pt x="241101" y="8929"/>
                </a:lnTo>
                <a:lnTo>
                  <a:pt x="241101" y="17859"/>
                </a:lnTo>
                <a:lnTo>
                  <a:pt x="241101" y="26789"/>
                </a:lnTo>
                <a:lnTo>
                  <a:pt x="241101" y="35718"/>
                </a:lnTo>
                <a:lnTo>
                  <a:pt x="241101" y="44648"/>
                </a:lnTo>
                <a:lnTo>
                  <a:pt x="241101" y="53578"/>
                </a:lnTo>
                <a:lnTo>
                  <a:pt x="250031" y="62507"/>
                </a:lnTo>
                <a:lnTo>
                  <a:pt x="250031" y="71437"/>
                </a:lnTo>
                <a:lnTo>
                  <a:pt x="250031" y="80367"/>
                </a:lnTo>
                <a:lnTo>
                  <a:pt x="258960" y="80367"/>
                </a:lnTo>
                <a:lnTo>
                  <a:pt x="267890" y="89296"/>
                </a:lnTo>
                <a:lnTo>
                  <a:pt x="267890" y="89296"/>
                </a:lnTo>
                <a:lnTo>
                  <a:pt x="276820" y="89296"/>
                </a:lnTo>
                <a:lnTo>
                  <a:pt x="294679" y="89296"/>
                </a:lnTo>
                <a:lnTo>
                  <a:pt x="303609" y="89296"/>
                </a:lnTo>
                <a:lnTo>
                  <a:pt x="312538" y="89296"/>
                </a:lnTo>
                <a:lnTo>
                  <a:pt x="321468" y="80367"/>
                </a:lnTo>
                <a:lnTo>
                  <a:pt x="330398" y="80367"/>
                </a:lnTo>
                <a:lnTo>
                  <a:pt x="348257" y="71437"/>
                </a:lnTo>
                <a:lnTo>
                  <a:pt x="357187" y="62507"/>
                </a:lnTo>
                <a:lnTo>
                  <a:pt x="366116" y="53578"/>
                </a:lnTo>
                <a:lnTo>
                  <a:pt x="375046" y="44648"/>
                </a:lnTo>
                <a:lnTo>
                  <a:pt x="375046" y="44648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9" name="Freeform 2168"/>
          <p:cNvSpPr/>
          <p:nvPr/>
        </p:nvSpPr>
        <p:spPr>
          <a:xfrm>
            <a:off x="8206382" y="2044898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26789" y="44649"/>
                </a:moveTo>
                <a:lnTo>
                  <a:pt x="26789" y="44649"/>
                </a:lnTo>
                <a:lnTo>
                  <a:pt x="26789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89297"/>
                </a:lnTo>
                <a:lnTo>
                  <a:pt x="17859" y="98227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25016"/>
                </a:lnTo>
                <a:lnTo>
                  <a:pt x="17859" y="125016"/>
                </a:lnTo>
                <a:lnTo>
                  <a:pt x="17859" y="133946"/>
                </a:lnTo>
                <a:lnTo>
                  <a:pt x="17859" y="133946"/>
                </a:lnTo>
                <a:lnTo>
                  <a:pt x="26789" y="133946"/>
                </a:lnTo>
                <a:lnTo>
                  <a:pt x="26789" y="133946"/>
                </a:lnTo>
                <a:lnTo>
                  <a:pt x="26789" y="142875"/>
                </a:lnTo>
                <a:lnTo>
                  <a:pt x="26789" y="142875"/>
                </a:lnTo>
                <a:lnTo>
                  <a:pt x="17859" y="133946"/>
                </a:lnTo>
                <a:lnTo>
                  <a:pt x="17859" y="133946"/>
                </a:lnTo>
                <a:lnTo>
                  <a:pt x="17859" y="125016"/>
                </a:lnTo>
                <a:lnTo>
                  <a:pt x="17859" y="116086"/>
                </a:lnTo>
                <a:lnTo>
                  <a:pt x="26789" y="107156"/>
                </a:lnTo>
                <a:lnTo>
                  <a:pt x="26789" y="98227"/>
                </a:lnTo>
                <a:lnTo>
                  <a:pt x="26789" y="89297"/>
                </a:lnTo>
                <a:lnTo>
                  <a:pt x="26789" y="71438"/>
                </a:lnTo>
                <a:lnTo>
                  <a:pt x="35719" y="62508"/>
                </a:lnTo>
                <a:lnTo>
                  <a:pt x="35719" y="44649"/>
                </a:lnTo>
                <a:lnTo>
                  <a:pt x="35719" y="35719"/>
                </a:lnTo>
                <a:lnTo>
                  <a:pt x="44648" y="26789"/>
                </a:lnTo>
                <a:lnTo>
                  <a:pt x="44648" y="17860"/>
                </a:lnTo>
                <a:lnTo>
                  <a:pt x="53578" y="8930"/>
                </a:lnTo>
                <a:lnTo>
                  <a:pt x="62508" y="893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036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98227" y="17860"/>
                </a:lnTo>
                <a:lnTo>
                  <a:pt x="98227" y="17860"/>
                </a:lnTo>
                <a:lnTo>
                  <a:pt x="98227" y="26789"/>
                </a:lnTo>
                <a:lnTo>
                  <a:pt x="98227" y="35719"/>
                </a:lnTo>
                <a:lnTo>
                  <a:pt x="89297" y="44649"/>
                </a:lnTo>
                <a:lnTo>
                  <a:pt x="89297" y="44649"/>
                </a:lnTo>
                <a:lnTo>
                  <a:pt x="80367" y="53578"/>
                </a:lnTo>
                <a:lnTo>
                  <a:pt x="80367" y="71438"/>
                </a:lnTo>
                <a:lnTo>
                  <a:pt x="71438" y="71438"/>
                </a:lnTo>
                <a:lnTo>
                  <a:pt x="71438" y="80367"/>
                </a:lnTo>
                <a:lnTo>
                  <a:pt x="62508" y="80367"/>
                </a:lnTo>
                <a:lnTo>
                  <a:pt x="62508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62508" y="98227"/>
                </a:lnTo>
                <a:lnTo>
                  <a:pt x="62508" y="98227"/>
                </a:lnTo>
                <a:lnTo>
                  <a:pt x="71438" y="98227"/>
                </a:lnTo>
                <a:lnTo>
                  <a:pt x="71438" y="98227"/>
                </a:lnTo>
                <a:lnTo>
                  <a:pt x="80367" y="98227"/>
                </a:lnTo>
                <a:lnTo>
                  <a:pt x="89297" y="98227"/>
                </a:lnTo>
                <a:lnTo>
                  <a:pt x="98227" y="98227"/>
                </a:lnTo>
                <a:lnTo>
                  <a:pt x="107156" y="9822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25016" y="107156"/>
                </a:lnTo>
                <a:lnTo>
                  <a:pt x="133945" y="10715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33945" y="125016"/>
                </a:lnTo>
                <a:lnTo>
                  <a:pt x="142875" y="133946"/>
                </a:lnTo>
                <a:lnTo>
                  <a:pt x="133945" y="133946"/>
                </a:lnTo>
                <a:lnTo>
                  <a:pt x="133945" y="142875"/>
                </a:lnTo>
                <a:lnTo>
                  <a:pt x="133945" y="151805"/>
                </a:lnTo>
                <a:lnTo>
                  <a:pt x="125016" y="160735"/>
                </a:lnTo>
                <a:lnTo>
                  <a:pt x="125016" y="169664"/>
                </a:lnTo>
                <a:lnTo>
                  <a:pt x="116086" y="178594"/>
                </a:lnTo>
                <a:lnTo>
                  <a:pt x="107156" y="178594"/>
                </a:lnTo>
                <a:lnTo>
                  <a:pt x="98227" y="187524"/>
                </a:lnTo>
                <a:lnTo>
                  <a:pt x="89297" y="187524"/>
                </a:lnTo>
                <a:lnTo>
                  <a:pt x="71438" y="196453"/>
                </a:lnTo>
                <a:lnTo>
                  <a:pt x="62508" y="196453"/>
                </a:lnTo>
                <a:lnTo>
                  <a:pt x="53578" y="196453"/>
                </a:lnTo>
                <a:lnTo>
                  <a:pt x="44648" y="196453"/>
                </a:lnTo>
                <a:lnTo>
                  <a:pt x="35719" y="196453"/>
                </a:lnTo>
                <a:lnTo>
                  <a:pt x="26789" y="196453"/>
                </a:lnTo>
                <a:lnTo>
                  <a:pt x="17859" y="187524"/>
                </a:lnTo>
                <a:lnTo>
                  <a:pt x="8930" y="178594"/>
                </a:lnTo>
                <a:lnTo>
                  <a:pt x="8930" y="178594"/>
                </a:lnTo>
                <a:lnTo>
                  <a:pt x="0" y="169664"/>
                </a:lnTo>
                <a:lnTo>
                  <a:pt x="0" y="160735"/>
                </a:lnTo>
                <a:lnTo>
                  <a:pt x="0" y="151805"/>
                </a:lnTo>
                <a:lnTo>
                  <a:pt x="0" y="15180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26789" y="142875"/>
                </a:lnTo>
                <a:lnTo>
                  <a:pt x="26789" y="151805"/>
                </a:lnTo>
                <a:lnTo>
                  <a:pt x="35719" y="151805"/>
                </a:lnTo>
                <a:lnTo>
                  <a:pt x="35719" y="160735"/>
                </a:lnTo>
                <a:lnTo>
                  <a:pt x="44648" y="160735"/>
                </a:lnTo>
                <a:lnTo>
                  <a:pt x="53578" y="160735"/>
                </a:lnTo>
                <a:lnTo>
                  <a:pt x="53578" y="169664"/>
                </a:lnTo>
                <a:lnTo>
                  <a:pt x="62508" y="169664"/>
                </a:lnTo>
                <a:lnTo>
                  <a:pt x="71438" y="169664"/>
                </a:lnTo>
                <a:lnTo>
                  <a:pt x="80367" y="178594"/>
                </a:lnTo>
                <a:lnTo>
                  <a:pt x="89297" y="178594"/>
                </a:lnTo>
                <a:lnTo>
                  <a:pt x="98227" y="178594"/>
                </a:lnTo>
                <a:lnTo>
                  <a:pt x="116086" y="178594"/>
                </a:lnTo>
                <a:lnTo>
                  <a:pt x="116086" y="178594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0" name="Freeform 2169"/>
          <p:cNvSpPr/>
          <p:nvPr/>
        </p:nvSpPr>
        <p:spPr>
          <a:xfrm>
            <a:off x="8367116" y="2125265"/>
            <a:ext cx="178595" cy="125017"/>
          </a:xfrm>
          <a:custGeom>
            <a:avLst/>
            <a:gdLst/>
            <a:ahLst/>
            <a:cxnLst/>
            <a:rect l="0" t="0" r="0" b="0"/>
            <a:pathLst>
              <a:path w="178595" h="125017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17860" y="71438"/>
                </a:lnTo>
                <a:lnTo>
                  <a:pt x="17860" y="71438"/>
                </a:lnTo>
                <a:lnTo>
                  <a:pt x="26789" y="71438"/>
                </a:lnTo>
                <a:lnTo>
                  <a:pt x="35719" y="62508"/>
                </a:lnTo>
                <a:lnTo>
                  <a:pt x="35719" y="62508"/>
                </a:lnTo>
                <a:lnTo>
                  <a:pt x="44649" y="62508"/>
                </a:lnTo>
                <a:lnTo>
                  <a:pt x="44649" y="53579"/>
                </a:lnTo>
                <a:lnTo>
                  <a:pt x="44649" y="53579"/>
                </a:lnTo>
                <a:lnTo>
                  <a:pt x="53579" y="44649"/>
                </a:lnTo>
                <a:lnTo>
                  <a:pt x="53579" y="4464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26789"/>
                </a:lnTo>
                <a:lnTo>
                  <a:pt x="44649" y="26789"/>
                </a:lnTo>
                <a:lnTo>
                  <a:pt x="44649" y="17860"/>
                </a:lnTo>
                <a:lnTo>
                  <a:pt x="44649" y="17860"/>
                </a:lnTo>
                <a:lnTo>
                  <a:pt x="35719" y="17860"/>
                </a:lnTo>
                <a:lnTo>
                  <a:pt x="35719" y="26789"/>
                </a:lnTo>
                <a:lnTo>
                  <a:pt x="26789" y="26789"/>
                </a:lnTo>
                <a:lnTo>
                  <a:pt x="17860" y="26789"/>
                </a:lnTo>
                <a:lnTo>
                  <a:pt x="17860" y="3571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62508"/>
                </a:lnTo>
                <a:lnTo>
                  <a:pt x="0" y="71438"/>
                </a:lnTo>
                <a:lnTo>
                  <a:pt x="0" y="80368"/>
                </a:lnTo>
                <a:lnTo>
                  <a:pt x="8930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17860" y="98227"/>
                </a:lnTo>
                <a:lnTo>
                  <a:pt x="26789" y="107157"/>
                </a:lnTo>
                <a:lnTo>
                  <a:pt x="35719" y="107157"/>
                </a:lnTo>
                <a:lnTo>
                  <a:pt x="44649" y="107157"/>
                </a:lnTo>
                <a:lnTo>
                  <a:pt x="53579" y="107157"/>
                </a:lnTo>
                <a:lnTo>
                  <a:pt x="62508" y="107157"/>
                </a:lnTo>
                <a:lnTo>
                  <a:pt x="71438" y="107157"/>
                </a:lnTo>
                <a:lnTo>
                  <a:pt x="71438" y="98227"/>
                </a:lnTo>
                <a:lnTo>
                  <a:pt x="80368" y="98227"/>
                </a:lnTo>
                <a:lnTo>
                  <a:pt x="89297" y="89297"/>
                </a:lnTo>
                <a:lnTo>
                  <a:pt x="89297" y="89297"/>
                </a:lnTo>
                <a:lnTo>
                  <a:pt x="98227" y="80368"/>
                </a:lnTo>
                <a:lnTo>
                  <a:pt x="98227" y="71438"/>
                </a:lnTo>
                <a:lnTo>
                  <a:pt x="98227" y="71438"/>
                </a:lnTo>
                <a:lnTo>
                  <a:pt x="107157" y="62508"/>
                </a:lnTo>
                <a:lnTo>
                  <a:pt x="107157" y="53579"/>
                </a:lnTo>
                <a:lnTo>
                  <a:pt x="107157" y="44649"/>
                </a:lnTo>
                <a:lnTo>
                  <a:pt x="107157" y="44649"/>
                </a:lnTo>
                <a:lnTo>
                  <a:pt x="107157" y="44649"/>
                </a:lnTo>
                <a:lnTo>
                  <a:pt x="107157" y="44649"/>
                </a:lnTo>
                <a:lnTo>
                  <a:pt x="107157" y="44649"/>
                </a:lnTo>
                <a:lnTo>
                  <a:pt x="107157" y="44649"/>
                </a:lnTo>
                <a:lnTo>
                  <a:pt x="107157" y="44649"/>
                </a:lnTo>
                <a:lnTo>
                  <a:pt x="107157" y="44649"/>
                </a:lnTo>
                <a:lnTo>
                  <a:pt x="107157" y="53579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71438"/>
                </a:lnTo>
                <a:lnTo>
                  <a:pt x="116086" y="80368"/>
                </a:lnTo>
                <a:lnTo>
                  <a:pt x="116086" y="89297"/>
                </a:lnTo>
                <a:lnTo>
                  <a:pt x="116086" y="89297"/>
                </a:lnTo>
                <a:lnTo>
                  <a:pt x="116086" y="98227"/>
                </a:lnTo>
                <a:lnTo>
                  <a:pt x="125016" y="107157"/>
                </a:lnTo>
                <a:lnTo>
                  <a:pt x="125016" y="116086"/>
                </a:lnTo>
                <a:lnTo>
                  <a:pt x="125016" y="116086"/>
                </a:lnTo>
                <a:lnTo>
                  <a:pt x="125016" y="116086"/>
                </a:lnTo>
                <a:lnTo>
                  <a:pt x="125016" y="125016"/>
                </a:lnTo>
                <a:lnTo>
                  <a:pt x="125016" y="125016"/>
                </a:lnTo>
                <a:lnTo>
                  <a:pt x="125016" y="125016"/>
                </a:lnTo>
                <a:lnTo>
                  <a:pt x="125016" y="125016"/>
                </a:lnTo>
                <a:lnTo>
                  <a:pt x="125016" y="125016"/>
                </a:lnTo>
                <a:lnTo>
                  <a:pt x="125016" y="116086"/>
                </a:lnTo>
                <a:lnTo>
                  <a:pt x="125016" y="116086"/>
                </a:lnTo>
                <a:lnTo>
                  <a:pt x="125016" y="107157"/>
                </a:lnTo>
                <a:lnTo>
                  <a:pt x="125016" y="98227"/>
                </a:lnTo>
                <a:lnTo>
                  <a:pt x="125016" y="89297"/>
                </a:lnTo>
                <a:lnTo>
                  <a:pt x="125016" y="80368"/>
                </a:lnTo>
                <a:lnTo>
                  <a:pt x="125016" y="71438"/>
                </a:lnTo>
                <a:lnTo>
                  <a:pt x="133946" y="53579"/>
                </a:lnTo>
                <a:lnTo>
                  <a:pt x="133946" y="44649"/>
                </a:lnTo>
                <a:lnTo>
                  <a:pt x="133946" y="44649"/>
                </a:lnTo>
                <a:lnTo>
                  <a:pt x="142875" y="35719"/>
                </a:lnTo>
                <a:lnTo>
                  <a:pt x="142875" y="17860"/>
                </a:lnTo>
                <a:lnTo>
                  <a:pt x="151805" y="17860"/>
                </a:lnTo>
                <a:lnTo>
                  <a:pt x="160735" y="8930"/>
                </a:lnTo>
                <a:lnTo>
                  <a:pt x="160735" y="893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1" name="Freeform 2170"/>
          <p:cNvSpPr/>
          <p:nvPr/>
        </p:nvSpPr>
        <p:spPr>
          <a:xfrm>
            <a:off x="8572499" y="2080617"/>
            <a:ext cx="17861" cy="142876"/>
          </a:xfrm>
          <a:custGeom>
            <a:avLst/>
            <a:gdLst/>
            <a:ahLst/>
            <a:cxnLst/>
            <a:rect l="0" t="0" r="0" b="0"/>
            <a:pathLst>
              <a:path w="17861" h="142876">
                <a:moveTo>
                  <a:pt x="8930" y="8930"/>
                </a:move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62508"/>
                </a:lnTo>
                <a:lnTo>
                  <a:pt x="17860" y="71437"/>
                </a:lnTo>
                <a:lnTo>
                  <a:pt x="17860" y="80367"/>
                </a:lnTo>
                <a:lnTo>
                  <a:pt x="1786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4287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2" name="Freeform 2171"/>
          <p:cNvSpPr/>
          <p:nvPr/>
        </p:nvSpPr>
        <p:spPr>
          <a:xfrm>
            <a:off x="8643937" y="2169914"/>
            <a:ext cx="8930" cy="71438"/>
          </a:xfrm>
          <a:custGeom>
            <a:avLst/>
            <a:gdLst/>
            <a:ahLst/>
            <a:cxnLst/>
            <a:rect l="0" t="0" r="0" b="0"/>
            <a:pathLst>
              <a:path w="8930" h="71438">
                <a:moveTo>
                  <a:pt x="8929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3" name="Freeform 2172"/>
          <p:cNvSpPr/>
          <p:nvPr/>
        </p:nvSpPr>
        <p:spPr>
          <a:xfrm>
            <a:off x="8626077" y="2089547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4" name="Freeform 2173"/>
          <p:cNvSpPr/>
          <p:nvPr/>
        </p:nvSpPr>
        <p:spPr>
          <a:xfrm>
            <a:off x="8679655" y="2143125"/>
            <a:ext cx="98228" cy="125016"/>
          </a:xfrm>
          <a:custGeom>
            <a:avLst/>
            <a:gdLst/>
            <a:ahLst/>
            <a:cxnLst/>
            <a:rect l="0" t="0" r="0" b="0"/>
            <a:pathLst>
              <a:path w="98228" h="125016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89297"/>
                </a:lnTo>
                <a:lnTo>
                  <a:pt x="17860" y="89297"/>
                </a:lnTo>
                <a:lnTo>
                  <a:pt x="17860" y="80367"/>
                </a:lnTo>
                <a:lnTo>
                  <a:pt x="17860" y="71437"/>
                </a:lnTo>
                <a:lnTo>
                  <a:pt x="17860" y="62508"/>
                </a:lnTo>
                <a:lnTo>
                  <a:pt x="17860" y="53578"/>
                </a:lnTo>
                <a:lnTo>
                  <a:pt x="26790" y="44648"/>
                </a:lnTo>
                <a:lnTo>
                  <a:pt x="35719" y="35719"/>
                </a:lnTo>
                <a:lnTo>
                  <a:pt x="35719" y="26789"/>
                </a:lnTo>
                <a:lnTo>
                  <a:pt x="44649" y="17859"/>
                </a:lnTo>
                <a:lnTo>
                  <a:pt x="44649" y="17859"/>
                </a:lnTo>
                <a:lnTo>
                  <a:pt x="53579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71438" y="17859"/>
                </a:lnTo>
                <a:lnTo>
                  <a:pt x="71438" y="17859"/>
                </a:lnTo>
                <a:lnTo>
                  <a:pt x="80368" y="26789"/>
                </a:lnTo>
                <a:lnTo>
                  <a:pt x="80368" y="35719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62508"/>
                </a:lnTo>
                <a:lnTo>
                  <a:pt x="89297" y="71437"/>
                </a:lnTo>
                <a:lnTo>
                  <a:pt x="89297" y="80367"/>
                </a:lnTo>
                <a:lnTo>
                  <a:pt x="89297" y="89297"/>
                </a:lnTo>
                <a:lnTo>
                  <a:pt x="89297" y="98226"/>
                </a:lnTo>
                <a:lnTo>
                  <a:pt x="89297" y="107156"/>
                </a:lnTo>
                <a:lnTo>
                  <a:pt x="89297" y="116086"/>
                </a:lnTo>
                <a:lnTo>
                  <a:pt x="89297" y="116086"/>
                </a:lnTo>
                <a:lnTo>
                  <a:pt x="98227" y="125015"/>
                </a:lnTo>
                <a:lnTo>
                  <a:pt x="98227" y="12501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5" name="Freeform 2174"/>
          <p:cNvSpPr/>
          <p:nvPr/>
        </p:nvSpPr>
        <p:spPr>
          <a:xfrm>
            <a:off x="5027414" y="2214562"/>
            <a:ext cx="35720" cy="17861"/>
          </a:xfrm>
          <a:custGeom>
            <a:avLst/>
            <a:gdLst/>
            <a:ahLst/>
            <a:cxnLst/>
            <a:rect l="0" t="0" r="0" b="0"/>
            <a:pathLst>
              <a:path w="35720" h="17861">
                <a:moveTo>
                  <a:pt x="35719" y="0"/>
                </a:moveTo>
                <a:lnTo>
                  <a:pt x="35719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17859" y="1786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6" name="Freeform 2175"/>
          <p:cNvSpPr/>
          <p:nvPr/>
        </p:nvSpPr>
        <p:spPr>
          <a:xfrm>
            <a:off x="5036344" y="2187773"/>
            <a:ext cx="125016" cy="107157"/>
          </a:xfrm>
          <a:custGeom>
            <a:avLst/>
            <a:gdLst/>
            <a:ahLst/>
            <a:cxnLst/>
            <a:rect l="0" t="0" r="0" b="0"/>
            <a:pathLst>
              <a:path w="125016" h="107157">
                <a:moveTo>
                  <a:pt x="71437" y="8930"/>
                </a:moveTo>
                <a:lnTo>
                  <a:pt x="7143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1786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4464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62508" y="17860"/>
                </a:lnTo>
                <a:lnTo>
                  <a:pt x="62508" y="17860"/>
                </a:lnTo>
                <a:lnTo>
                  <a:pt x="71437" y="17860"/>
                </a:lnTo>
                <a:lnTo>
                  <a:pt x="71437" y="1786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17860"/>
                </a:lnTo>
                <a:lnTo>
                  <a:pt x="71437" y="8930"/>
                </a:lnTo>
                <a:lnTo>
                  <a:pt x="71437" y="1786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53578" y="26789"/>
                </a:lnTo>
                <a:lnTo>
                  <a:pt x="62508" y="26789"/>
                </a:lnTo>
                <a:lnTo>
                  <a:pt x="62508" y="35719"/>
                </a:lnTo>
                <a:lnTo>
                  <a:pt x="71437" y="35719"/>
                </a:lnTo>
                <a:lnTo>
                  <a:pt x="80367" y="44649"/>
                </a:lnTo>
                <a:lnTo>
                  <a:pt x="89297" y="53578"/>
                </a:lnTo>
                <a:lnTo>
                  <a:pt x="89297" y="53578"/>
                </a:lnTo>
                <a:lnTo>
                  <a:pt x="98226" y="62508"/>
                </a:lnTo>
                <a:lnTo>
                  <a:pt x="98226" y="71438"/>
                </a:lnTo>
                <a:lnTo>
                  <a:pt x="107156" y="71438"/>
                </a:lnTo>
                <a:lnTo>
                  <a:pt x="107156" y="71438"/>
                </a:lnTo>
                <a:lnTo>
                  <a:pt x="116086" y="80367"/>
                </a:lnTo>
                <a:lnTo>
                  <a:pt x="116086" y="89297"/>
                </a:lnTo>
                <a:lnTo>
                  <a:pt x="125015" y="89297"/>
                </a:lnTo>
                <a:lnTo>
                  <a:pt x="125015" y="89297"/>
                </a:lnTo>
                <a:lnTo>
                  <a:pt x="125015" y="98227"/>
                </a:lnTo>
                <a:lnTo>
                  <a:pt x="125015" y="98227"/>
                </a:lnTo>
                <a:lnTo>
                  <a:pt x="125015" y="98227"/>
                </a:lnTo>
                <a:lnTo>
                  <a:pt x="125015" y="98227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98227"/>
                </a:lnTo>
                <a:lnTo>
                  <a:pt x="125015" y="107156"/>
                </a:lnTo>
                <a:lnTo>
                  <a:pt x="125015" y="98227"/>
                </a:lnTo>
                <a:lnTo>
                  <a:pt x="125015" y="98227"/>
                </a:lnTo>
                <a:lnTo>
                  <a:pt x="125015" y="98227"/>
                </a:lnTo>
                <a:lnTo>
                  <a:pt x="125015" y="98227"/>
                </a:lnTo>
                <a:lnTo>
                  <a:pt x="125015" y="98227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7" name="Freeform 2176"/>
          <p:cNvSpPr/>
          <p:nvPr/>
        </p:nvSpPr>
        <p:spPr>
          <a:xfrm>
            <a:off x="5072063" y="2223492"/>
            <a:ext cx="223243" cy="133946"/>
          </a:xfrm>
          <a:custGeom>
            <a:avLst/>
            <a:gdLst/>
            <a:ahLst/>
            <a:cxnLst/>
            <a:rect l="0" t="0" r="0" b="0"/>
            <a:pathLst>
              <a:path w="223243" h="133946">
                <a:moveTo>
                  <a:pt x="89296" y="8930"/>
                </a:moveTo>
                <a:lnTo>
                  <a:pt x="89296" y="8930"/>
                </a:lnTo>
                <a:lnTo>
                  <a:pt x="9822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8930"/>
                </a:lnTo>
                <a:lnTo>
                  <a:pt x="89296" y="8930"/>
                </a:lnTo>
                <a:lnTo>
                  <a:pt x="89296" y="8930"/>
                </a:lnTo>
                <a:lnTo>
                  <a:pt x="80367" y="17859"/>
                </a:lnTo>
                <a:lnTo>
                  <a:pt x="71437" y="17859"/>
                </a:lnTo>
                <a:lnTo>
                  <a:pt x="62507" y="26789"/>
                </a:lnTo>
                <a:lnTo>
                  <a:pt x="53578" y="26789"/>
                </a:lnTo>
                <a:lnTo>
                  <a:pt x="44648" y="35719"/>
                </a:lnTo>
                <a:lnTo>
                  <a:pt x="35718" y="35719"/>
                </a:lnTo>
                <a:lnTo>
                  <a:pt x="26789" y="35719"/>
                </a:lnTo>
                <a:lnTo>
                  <a:pt x="17859" y="44648"/>
                </a:lnTo>
                <a:lnTo>
                  <a:pt x="17859" y="44648"/>
                </a:lnTo>
                <a:lnTo>
                  <a:pt x="8929" y="53578"/>
                </a:lnTo>
                <a:lnTo>
                  <a:pt x="8929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8929" y="53578"/>
                </a:lnTo>
                <a:lnTo>
                  <a:pt x="8929" y="44648"/>
                </a:lnTo>
                <a:lnTo>
                  <a:pt x="17859" y="44648"/>
                </a:lnTo>
                <a:lnTo>
                  <a:pt x="26789" y="44648"/>
                </a:lnTo>
                <a:lnTo>
                  <a:pt x="26789" y="35719"/>
                </a:lnTo>
                <a:lnTo>
                  <a:pt x="35718" y="35719"/>
                </a:lnTo>
                <a:lnTo>
                  <a:pt x="44648" y="35719"/>
                </a:lnTo>
                <a:lnTo>
                  <a:pt x="53578" y="26789"/>
                </a:lnTo>
                <a:lnTo>
                  <a:pt x="62507" y="26789"/>
                </a:lnTo>
                <a:lnTo>
                  <a:pt x="62507" y="26789"/>
                </a:lnTo>
                <a:lnTo>
                  <a:pt x="71437" y="26789"/>
                </a:lnTo>
                <a:lnTo>
                  <a:pt x="80367" y="26789"/>
                </a:lnTo>
                <a:lnTo>
                  <a:pt x="80367" y="26789"/>
                </a:lnTo>
                <a:lnTo>
                  <a:pt x="89296" y="26789"/>
                </a:lnTo>
                <a:lnTo>
                  <a:pt x="89296" y="26789"/>
                </a:lnTo>
                <a:lnTo>
                  <a:pt x="89296" y="26789"/>
                </a:lnTo>
                <a:lnTo>
                  <a:pt x="89296" y="17859"/>
                </a:lnTo>
                <a:lnTo>
                  <a:pt x="98226" y="26789"/>
                </a:lnTo>
                <a:lnTo>
                  <a:pt x="98226" y="26789"/>
                </a:lnTo>
                <a:lnTo>
                  <a:pt x="98226" y="26789"/>
                </a:lnTo>
                <a:lnTo>
                  <a:pt x="98226" y="26789"/>
                </a:lnTo>
                <a:lnTo>
                  <a:pt x="89296" y="26789"/>
                </a:lnTo>
                <a:lnTo>
                  <a:pt x="89296" y="26789"/>
                </a:lnTo>
                <a:lnTo>
                  <a:pt x="89296" y="26789"/>
                </a:lnTo>
                <a:lnTo>
                  <a:pt x="80367" y="26789"/>
                </a:lnTo>
                <a:lnTo>
                  <a:pt x="71437" y="26789"/>
                </a:lnTo>
                <a:lnTo>
                  <a:pt x="62507" y="35719"/>
                </a:lnTo>
                <a:lnTo>
                  <a:pt x="62507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8" y="44648"/>
                </a:lnTo>
                <a:lnTo>
                  <a:pt x="44648" y="44648"/>
                </a:lnTo>
                <a:lnTo>
                  <a:pt x="35718" y="44648"/>
                </a:lnTo>
                <a:lnTo>
                  <a:pt x="35718" y="44648"/>
                </a:lnTo>
                <a:lnTo>
                  <a:pt x="35718" y="44648"/>
                </a:lnTo>
                <a:lnTo>
                  <a:pt x="35718" y="44648"/>
                </a:lnTo>
                <a:lnTo>
                  <a:pt x="35718" y="44648"/>
                </a:lnTo>
                <a:lnTo>
                  <a:pt x="35718" y="44648"/>
                </a:lnTo>
                <a:lnTo>
                  <a:pt x="44648" y="44648"/>
                </a:lnTo>
                <a:lnTo>
                  <a:pt x="44648" y="53578"/>
                </a:lnTo>
                <a:lnTo>
                  <a:pt x="53578" y="44648"/>
                </a:lnTo>
                <a:lnTo>
                  <a:pt x="62507" y="53578"/>
                </a:lnTo>
                <a:lnTo>
                  <a:pt x="71437" y="53578"/>
                </a:lnTo>
                <a:lnTo>
                  <a:pt x="80367" y="53578"/>
                </a:lnTo>
                <a:lnTo>
                  <a:pt x="89296" y="53578"/>
                </a:lnTo>
                <a:lnTo>
                  <a:pt x="98226" y="53578"/>
                </a:lnTo>
                <a:lnTo>
                  <a:pt x="107156" y="53578"/>
                </a:lnTo>
                <a:lnTo>
                  <a:pt x="116085" y="53578"/>
                </a:lnTo>
                <a:lnTo>
                  <a:pt x="125015" y="53578"/>
                </a:lnTo>
                <a:lnTo>
                  <a:pt x="133945" y="53578"/>
                </a:lnTo>
                <a:lnTo>
                  <a:pt x="142875" y="53578"/>
                </a:lnTo>
                <a:lnTo>
                  <a:pt x="151804" y="53578"/>
                </a:lnTo>
                <a:lnTo>
                  <a:pt x="151804" y="5357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60734" y="62508"/>
                </a:lnTo>
                <a:lnTo>
                  <a:pt x="160734" y="62508"/>
                </a:lnTo>
                <a:lnTo>
                  <a:pt x="160734" y="62508"/>
                </a:lnTo>
                <a:lnTo>
                  <a:pt x="160734" y="71437"/>
                </a:lnTo>
                <a:lnTo>
                  <a:pt x="151804" y="71437"/>
                </a:lnTo>
                <a:lnTo>
                  <a:pt x="151804" y="71437"/>
                </a:lnTo>
                <a:lnTo>
                  <a:pt x="142875" y="71437"/>
                </a:lnTo>
                <a:lnTo>
                  <a:pt x="133945" y="71437"/>
                </a:lnTo>
                <a:lnTo>
                  <a:pt x="133945" y="80367"/>
                </a:lnTo>
                <a:lnTo>
                  <a:pt x="125015" y="80367"/>
                </a:lnTo>
                <a:lnTo>
                  <a:pt x="125015" y="80367"/>
                </a:lnTo>
                <a:lnTo>
                  <a:pt x="116085" y="80367"/>
                </a:lnTo>
                <a:lnTo>
                  <a:pt x="116085" y="80367"/>
                </a:lnTo>
                <a:lnTo>
                  <a:pt x="116085" y="89297"/>
                </a:lnTo>
                <a:lnTo>
                  <a:pt x="107156" y="89297"/>
                </a:lnTo>
                <a:lnTo>
                  <a:pt x="107156" y="89297"/>
                </a:lnTo>
                <a:lnTo>
                  <a:pt x="107156" y="89297"/>
                </a:lnTo>
                <a:lnTo>
                  <a:pt x="107156" y="89297"/>
                </a:lnTo>
                <a:lnTo>
                  <a:pt x="116085" y="89297"/>
                </a:lnTo>
                <a:lnTo>
                  <a:pt x="116085" y="98227"/>
                </a:lnTo>
                <a:lnTo>
                  <a:pt x="125015" y="98227"/>
                </a:lnTo>
                <a:lnTo>
                  <a:pt x="125015" y="98227"/>
                </a:lnTo>
                <a:lnTo>
                  <a:pt x="133945" y="98227"/>
                </a:lnTo>
                <a:lnTo>
                  <a:pt x="133945" y="98227"/>
                </a:lnTo>
                <a:lnTo>
                  <a:pt x="142875" y="98227"/>
                </a:lnTo>
                <a:lnTo>
                  <a:pt x="151804" y="98227"/>
                </a:lnTo>
                <a:lnTo>
                  <a:pt x="160734" y="98227"/>
                </a:lnTo>
                <a:lnTo>
                  <a:pt x="160734" y="98227"/>
                </a:lnTo>
                <a:lnTo>
                  <a:pt x="169664" y="98227"/>
                </a:lnTo>
                <a:lnTo>
                  <a:pt x="178593" y="98227"/>
                </a:lnTo>
                <a:lnTo>
                  <a:pt x="178593" y="98227"/>
                </a:lnTo>
                <a:lnTo>
                  <a:pt x="187523" y="98227"/>
                </a:lnTo>
                <a:lnTo>
                  <a:pt x="187523" y="98227"/>
                </a:lnTo>
                <a:lnTo>
                  <a:pt x="187523" y="98227"/>
                </a:lnTo>
                <a:lnTo>
                  <a:pt x="196453" y="89297"/>
                </a:lnTo>
                <a:lnTo>
                  <a:pt x="196453" y="89297"/>
                </a:lnTo>
                <a:lnTo>
                  <a:pt x="196453" y="89297"/>
                </a:lnTo>
                <a:lnTo>
                  <a:pt x="196453" y="89297"/>
                </a:lnTo>
                <a:lnTo>
                  <a:pt x="196453" y="89297"/>
                </a:lnTo>
                <a:lnTo>
                  <a:pt x="196453" y="89297"/>
                </a:lnTo>
                <a:lnTo>
                  <a:pt x="187523" y="89297"/>
                </a:lnTo>
                <a:lnTo>
                  <a:pt x="178593" y="98227"/>
                </a:lnTo>
                <a:lnTo>
                  <a:pt x="169664" y="98227"/>
                </a:lnTo>
                <a:lnTo>
                  <a:pt x="169664" y="98227"/>
                </a:lnTo>
                <a:lnTo>
                  <a:pt x="160734" y="98227"/>
                </a:lnTo>
                <a:lnTo>
                  <a:pt x="151804" y="98227"/>
                </a:lnTo>
                <a:lnTo>
                  <a:pt x="142875" y="98227"/>
                </a:lnTo>
                <a:lnTo>
                  <a:pt x="133945" y="98227"/>
                </a:lnTo>
                <a:lnTo>
                  <a:pt x="13394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98227"/>
                </a:lnTo>
                <a:lnTo>
                  <a:pt x="125015" y="98227"/>
                </a:lnTo>
                <a:lnTo>
                  <a:pt x="133945" y="98227"/>
                </a:lnTo>
                <a:lnTo>
                  <a:pt x="142875" y="98227"/>
                </a:lnTo>
                <a:lnTo>
                  <a:pt x="151804" y="98227"/>
                </a:lnTo>
                <a:lnTo>
                  <a:pt x="151804" y="89297"/>
                </a:lnTo>
                <a:lnTo>
                  <a:pt x="160734" y="89297"/>
                </a:lnTo>
                <a:lnTo>
                  <a:pt x="169664" y="89297"/>
                </a:lnTo>
                <a:lnTo>
                  <a:pt x="178593" y="80367"/>
                </a:lnTo>
                <a:lnTo>
                  <a:pt x="178593" y="80367"/>
                </a:lnTo>
                <a:lnTo>
                  <a:pt x="187523" y="80367"/>
                </a:lnTo>
                <a:lnTo>
                  <a:pt x="196453" y="80367"/>
                </a:lnTo>
                <a:lnTo>
                  <a:pt x="196453" y="80367"/>
                </a:lnTo>
                <a:lnTo>
                  <a:pt x="205382" y="80367"/>
                </a:lnTo>
                <a:lnTo>
                  <a:pt x="214312" y="71437"/>
                </a:lnTo>
                <a:lnTo>
                  <a:pt x="214312" y="71437"/>
                </a:lnTo>
                <a:lnTo>
                  <a:pt x="214312" y="71437"/>
                </a:lnTo>
                <a:lnTo>
                  <a:pt x="223242" y="71437"/>
                </a:lnTo>
                <a:lnTo>
                  <a:pt x="223242" y="71437"/>
                </a:lnTo>
                <a:lnTo>
                  <a:pt x="223242" y="71437"/>
                </a:lnTo>
                <a:lnTo>
                  <a:pt x="223242" y="71437"/>
                </a:lnTo>
                <a:lnTo>
                  <a:pt x="223242" y="71437"/>
                </a:lnTo>
                <a:lnTo>
                  <a:pt x="223242" y="62508"/>
                </a:lnTo>
                <a:lnTo>
                  <a:pt x="223242" y="71437"/>
                </a:lnTo>
                <a:lnTo>
                  <a:pt x="223242" y="71437"/>
                </a:lnTo>
                <a:lnTo>
                  <a:pt x="223242" y="71437"/>
                </a:lnTo>
                <a:lnTo>
                  <a:pt x="214312" y="71437"/>
                </a:lnTo>
                <a:lnTo>
                  <a:pt x="214312" y="71437"/>
                </a:lnTo>
                <a:lnTo>
                  <a:pt x="214312" y="80367"/>
                </a:lnTo>
                <a:lnTo>
                  <a:pt x="205382" y="80367"/>
                </a:lnTo>
                <a:lnTo>
                  <a:pt x="205382" y="80367"/>
                </a:lnTo>
                <a:lnTo>
                  <a:pt x="205382" y="80367"/>
                </a:lnTo>
                <a:lnTo>
                  <a:pt x="196453" y="89297"/>
                </a:lnTo>
                <a:lnTo>
                  <a:pt x="196453" y="89297"/>
                </a:lnTo>
                <a:lnTo>
                  <a:pt x="196453" y="98227"/>
                </a:lnTo>
                <a:lnTo>
                  <a:pt x="187523" y="98227"/>
                </a:lnTo>
                <a:lnTo>
                  <a:pt x="187523" y="98227"/>
                </a:lnTo>
                <a:lnTo>
                  <a:pt x="187523" y="107156"/>
                </a:lnTo>
                <a:lnTo>
                  <a:pt x="178593" y="107156"/>
                </a:lnTo>
                <a:lnTo>
                  <a:pt x="178593" y="107156"/>
                </a:lnTo>
                <a:lnTo>
                  <a:pt x="178593" y="116086"/>
                </a:lnTo>
                <a:lnTo>
                  <a:pt x="178593" y="116086"/>
                </a:lnTo>
                <a:lnTo>
                  <a:pt x="178593" y="116086"/>
                </a:lnTo>
                <a:lnTo>
                  <a:pt x="178593" y="125016"/>
                </a:lnTo>
                <a:lnTo>
                  <a:pt x="169664" y="125016"/>
                </a:lnTo>
                <a:lnTo>
                  <a:pt x="169664" y="125016"/>
                </a:lnTo>
                <a:lnTo>
                  <a:pt x="169664" y="125016"/>
                </a:lnTo>
                <a:lnTo>
                  <a:pt x="169664" y="125016"/>
                </a:lnTo>
                <a:lnTo>
                  <a:pt x="169664" y="125016"/>
                </a:lnTo>
                <a:lnTo>
                  <a:pt x="169664" y="125016"/>
                </a:lnTo>
                <a:lnTo>
                  <a:pt x="169664" y="125016"/>
                </a:lnTo>
                <a:lnTo>
                  <a:pt x="169664" y="125016"/>
                </a:lnTo>
                <a:lnTo>
                  <a:pt x="169664" y="125016"/>
                </a:lnTo>
                <a:lnTo>
                  <a:pt x="169664" y="133945"/>
                </a:lnTo>
                <a:lnTo>
                  <a:pt x="169664" y="125016"/>
                </a:lnTo>
                <a:lnTo>
                  <a:pt x="169664" y="125016"/>
                </a:lnTo>
                <a:lnTo>
                  <a:pt x="169664" y="12501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8" name="Freeform 2177"/>
          <p:cNvSpPr/>
          <p:nvPr/>
        </p:nvSpPr>
        <p:spPr>
          <a:xfrm>
            <a:off x="5232797" y="2268140"/>
            <a:ext cx="35720" cy="107158"/>
          </a:xfrm>
          <a:custGeom>
            <a:avLst/>
            <a:gdLst/>
            <a:ahLst/>
            <a:cxnLst/>
            <a:rect l="0" t="0" r="0" b="0"/>
            <a:pathLst>
              <a:path w="35720" h="10715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8930" y="53579"/>
                </a:lnTo>
                <a:lnTo>
                  <a:pt x="8930" y="53579"/>
                </a:lnTo>
                <a:lnTo>
                  <a:pt x="8930" y="62508"/>
                </a:lnTo>
                <a:lnTo>
                  <a:pt x="17859" y="62508"/>
                </a:lnTo>
                <a:lnTo>
                  <a:pt x="17859" y="71438"/>
                </a:lnTo>
                <a:lnTo>
                  <a:pt x="17859" y="71438"/>
                </a:lnTo>
                <a:lnTo>
                  <a:pt x="26789" y="80368"/>
                </a:lnTo>
                <a:lnTo>
                  <a:pt x="26789" y="80368"/>
                </a:lnTo>
                <a:lnTo>
                  <a:pt x="26789" y="89297"/>
                </a:lnTo>
                <a:lnTo>
                  <a:pt x="26789" y="89297"/>
                </a:lnTo>
                <a:lnTo>
                  <a:pt x="35719" y="98227"/>
                </a:lnTo>
                <a:lnTo>
                  <a:pt x="35719" y="98227"/>
                </a:lnTo>
                <a:lnTo>
                  <a:pt x="35719" y="98227"/>
                </a:lnTo>
                <a:lnTo>
                  <a:pt x="35719" y="98227"/>
                </a:lnTo>
                <a:lnTo>
                  <a:pt x="35719" y="107157"/>
                </a:lnTo>
                <a:lnTo>
                  <a:pt x="35719" y="107157"/>
                </a:lnTo>
                <a:lnTo>
                  <a:pt x="35719" y="107157"/>
                </a:lnTo>
                <a:lnTo>
                  <a:pt x="35719" y="107157"/>
                </a:lnTo>
                <a:lnTo>
                  <a:pt x="35719" y="107157"/>
                </a:lnTo>
                <a:lnTo>
                  <a:pt x="35719" y="107157"/>
                </a:lnTo>
                <a:lnTo>
                  <a:pt x="35719" y="98227"/>
                </a:lnTo>
                <a:lnTo>
                  <a:pt x="35719" y="98227"/>
                </a:lnTo>
                <a:lnTo>
                  <a:pt x="35719" y="98227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9" name="Freeform 2178"/>
          <p:cNvSpPr/>
          <p:nvPr/>
        </p:nvSpPr>
        <p:spPr>
          <a:xfrm>
            <a:off x="5161359" y="2303859"/>
            <a:ext cx="107158" cy="53579"/>
          </a:xfrm>
          <a:custGeom>
            <a:avLst/>
            <a:gdLst/>
            <a:ahLst/>
            <a:cxnLst/>
            <a:rect l="0" t="0" r="0" b="0"/>
            <a:pathLst>
              <a:path w="107158" h="53579">
                <a:moveTo>
                  <a:pt x="107157" y="53578"/>
                </a:moveTo>
                <a:lnTo>
                  <a:pt x="107157" y="44649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26789"/>
                </a:lnTo>
                <a:lnTo>
                  <a:pt x="98227" y="26789"/>
                </a:lnTo>
                <a:lnTo>
                  <a:pt x="98227" y="17860"/>
                </a:lnTo>
                <a:lnTo>
                  <a:pt x="98227" y="17860"/>
                </a:lnTo>
                <a:lnTo>
                  <a:pt x="98227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8" y="0"/>
                </a:lnTo>
                <a:lnTo>
                  <a:pt x="8036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17860"/>
                </a:lnTo>
                <a:lnTo>
                  <a:pt x="1786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0" name="Freeform 2179"/>
          <p:cNvSpPr/>
          <p:nvPr/>
        </p:nvSpPr>
        <p:spPr>
          <a:xfrm>
            <a:off x="5116711" y="2223492"/>
            <a:ext cx="89298" cy="107157"/>
          </a:xfrm>
          <a:custGeom>
            <a:avLst/>
            <a:gdLst/>
            <a:ahLst/>
            <a:cxnLst/>
            <a:rect l="0" t="0" r="0" b="0"/>
            <a:pathLst>
              <a:path w="89298" h="107157">
                <a:moveTo>
                  <a:pt x="53578" y="8930"/>
                </a:move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62508"/>
                </a:lnTo>
                <a:lnTo>
                  <a:pt x="35719" y="71437"/>
                </a:lnTo>
                <a:lnTo>
                  <a:pt x="35719" y="71437"/>
                </a:lnTo>
                <a:lnTo>
                  <a:pt x="35719" y="80367"/>
                </a:lnTo>
                <a:lnTo>
                  <a:pt x="35719" y="80367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107156"/>
                </a:lnTo>
                <a:lnTo>
                  <a:pt x="2678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0" y="98227"/>
                </a:lnTo>
                <a:lnTo>
                  <a:pt x="0" y="98227"/>
                </a:lnTo>
                <a:lnTo>
                  <a:pt x="0" y="89297"/>
                </a:ln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0" y="6250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35719"/>
                </a:lnTo>
                <a:lnTo>
                  <a:pt x="44648" y="44648"/>
                </a:lnTo>
                <a:lnTo>
                  <a:pt x="44648" y="44648"/>
                </a:lnTo>
                <a:lnTo>
                  <a:pt x="53578" y="53578"/>
                </a:lnTo>
                <a:lnTo>
                  <a:pt x="53578" y="53578"/>
                </a:lnTo>
                <a:lnTo>
                  <a:pt x="62508" y="62508"/>
                </a:lnTo>
                <a:lnTo>
                  <a:pt x="62508" y="62508"/>
                </a:lnTo>
                <a:lnTo>
                  <a:pt x="71437" y="71437"/>
                </a:lnTo>
                <a:lnTo>
                  <a:pt x="71437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89297" y="71437"/>
                </a:lnTo>
                <a:lnTo>
                  <a:pt x="89297" y="71437"/>
                </a:lnTo>
                <a:lnTo>
                  <a:pt x="89297" y="71437"/>
                </a:lnTo>
                <a:lnTo>
                  <a:pt x="89297" y="71437"/>
                </a:lnTo>
                <a:lnTo>
                  <a:pt x="89297" y="71437"/>
                </a:lnTo>
                <a:lnTo>
                  <a:pt x="89297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80367" y="62508"/>
                </a:lnTo>
                <a:lnTo>
                  <a:pt x="71437" y="62508"/>
                </a:lnTo>
                <a:lnTo>
                  <a:pt x="71437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44648" y="35719"/>
                </a:lnTo>
                <a:lnTo>
                  <a:pt x="44648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3571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1" name="Freeform 2180"/>
          <p:cNvSpPr/>
          <p:nvPr/>
        </p:nvSpPr>
        <p:spPr>
          <a:xfrm>
            <a:off x="5036344" y="1839515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893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2" name="Freeform 2181"/>
          <p:cNvSpPr/>
          <p:nvPr/>
        </p:nvSpPr>
        <p:spPr>
          <a:xfrm>
            <a:off x="4732734" y="1750219"/>
            <a:ext cx="580431" cy="794743"/>
          </a:xfrm>
          <a:custGeom>
            <a:avLst/>
            <a:gdLst/>
            <a:ahLst/>
            <a:cxnLst/>
            <a:rect l="0" t="0" r="0" b="0"/>
            <a:pathLst>
              <a:path w="580431" h="794743">
                <a:moveTo>
                  <a:pt x="258961" y="98226"/>
                </a:moveTo>
                <a:lnTo>
                  <a:pt x="258961" y="98226"/>
                </a:lnTo>
                <a:lnTo>
                  <a:pt x="250032" y="89296"/>
                </a:lnTo>
                <a:lnTo>
                  <a:pt x="241102" y="89296"/>
                </a:lnTo>
                <a:lnTo>
                  <a:pt x="232172" y="89296"/>
                </a:lnTo>
                <a:lnTo>
                  <a:pt x="223243" y="89296"/>
                </a:lnTo>
                <a:lnTo>
                  <a:pt x="223243" y="98226"/>
                </a:lnTo>
                <a:lnTo>
                  <a:pt x="214313" y="98226"/>
                </a:lnTo>
                <a:lnTo>
                  <a:pt x="205383" y="98226"/>
                </a:lnTo>
                <a:lnTo>
                  <a:pt x="205383" y="89296"/>
                </a:lnTo>
                <a:lnTo>
                  <a:pt x="196454" y="98226"/>
                </a:lnTo>
                <a:lnTo>
                  <a:pt x="196454" y="98226"/>
                </a:lnTo>
                <a:lnTo>
                  <a:pt x="187524" y="98226"/>
                </a:lnTo>
                <a:lnTo>
                  <a:pt x="187524" y="98226"/>
                </a:lnTo>
                <a:lnTo>
                  <a:pt x="178594" y="98226"/>
                </a:lnTo>
                <a:lnTo>
                  <a:pt x="178594" y="98226"/>
                </a:lnTo>
                <a:lnTo>
                  <a:pt x="169664" y="98226"/>
                </a:lnTo>
                <a:lnTo>
                  <a:pt x="160735" y="98226"/>
                </a:lnTo>
                <a:lnTo>
                  <a:pt x="160735" y="98226"/>
                </a:lnTo>
                <a:lnTo>
                  <a:pt x="151805" y="107156"/>
                </a:lnTo>
                <a:lnTo>
                  <a:pt x="142875" y="107156"/>
                </a:lnTo>
                <a:lnTo>
                  <a:pt x="142875" y="116085"/>
                </a:lnTo>
                <a:lnTo>
                  <a:pt x="133946" y="116085"/>
                </a:lnTo>
                <a:lnTo>
                  <a:pt x="133946" y="125015"/>
                </a:lnTo>
                <a:lnTo>
                  <a:pt x="125016" y="125015"/>
                </a:lnTo>
                <a:lnTo>
                  <a:pt x="125016" y="125015"/>
                </a:lnTo>
                <a:lnTo>
                  <a:pt x="116086" y="133945"/>
                </a:lnTo>
                <a:lnTo>
                  <a:pt x="107157" y="142875"/>
                </a:lnTo>
                <a:lnTo>
                  <a:pt x="107157" y="142875"/>
                </a:lnTo>
                <a:lnTo>
                  <a:pt x="98227" y="151804"/>
                </a:lnTo>
                <a:lnTo>
                  <a:pt x="89297" y="160734"/>
                </a:lnTo>
                <a:lnTo>
                  <a:pt x="89297" y="169664"/>
                </a:lnTo>
                <a:lnTo>
                  <a:pt x="80368" y="178593"/>
                </a:lnTo>
                <a:lnTo>
                  <a:pt x="80368" y="178593"/>
                </a:lnTo>
                <a:lnTo>
                  <a:pt x="71438" y="187523"/>
                </a:lnTo>
                <a:lnTo>
                  <a:pt x="71438" y="196453"/>
                </a:lnTo>
                <a:lnTo>
                  <a:pt x="62508" y="205382"/>
                </a:lnTo>
                <a:lnTo>
                  <a:pt x="62508" y="214312"/>
                </a:lnTo>
                <a:lnTo>
                  <a:pt x="53579" y="223242"/>
                </a:lnTo>
                <a:lnTo>
                  <a:pt x="53579" y="232171"/>
                </a:lnTo>
                <a:lnTo>
                  <a:pt x="44649" y="241101"/>
                </a:lnTo>
                <a:lnTo>
                  <a:pt x="44649" y="250031"/>
                </a:lnTo>
                <a:lnTo>
                  <a:pt x="35719" y="267890"/>
                </a:lnTo>
                <a:lnTo>
                  <a:pt x="35719" y="276820"/>
                </a:lnTo>
                <a:lnTo>
                  <a:pt x="26789" y="285750"/>
                </a:lnTo>
                <a:lnTo>
                  <a:pt x="26789" y="303609"/>
                </a:lnTo>
                <a:lnTo>
                  <a:pt x="17860" y="312539"/>
                </a:lnTo>
                <a:lnTo>
                  <a:pt x="17860" y="321468"/>
                </a:lnTo>
                <a:lnTo>
                  <a:pt x="17860" y="339328"/>
                </a:lnTo>
                <a:lnTo>
                  <a:pt x="8930" y="348257"/>
                </a:lnTo>
                <a:lnTo>
                  <a:pt x="8930" y="357187"/>
                </a:lnTo>
                <a:lnTo>
                  <a:pt x="8930" y="375046"/>
                </a:lnTo>
                <a:lnTo>
                  <a:pt x="8930" y="383976"/>
                </a:lnTo>
                <a:lnTo>
                  <a:pt x="0" y="392906"/>
                </a:lnTo>
                <a:lnTo>
                  <a:pt x="0" y="401835"/>
                </a:lnTo>
                <a:lnTo>
                  <a:pt x="0" y="419695"/>
                </a:lnTo>
                <a:lnTo>
                  <a:pt x="0" y="428625"/>
                </a:lnTo>
                <a:lnTo>
                  <a:pt x="0" y="446484"/>
                </a:lnTo>
                <a:lnTo>
                  <a:pt x="0" y="455414"/>
                </a:lnTo>
                <a:lnTo>
                  <a:pt x="0" y="473273"/>
                </a:lnTo>
                <a:lnTo>
                  <a:pt x="0" y="482203"/>
                </a:lnTo>
                <a:lnTo>
                  <a:pt x="0" y="500062"/>
                </a:lnTo>
                <a:lnTo>
                  <a:pt x="8930" y="508992"/>
                </a:lnTo>
                <a:lnTo>
                  <a:pt x="8930" y="526851"/>
                </a:lnTo>
                <a:lnTo>
                  <a:pt x="8930" y="535781"/>
                </a:lnTo>
                <a:lnTo>
                  <a:pt x="17860" y="553640"/>
                </a:lnTo>
                <a:lnTo>
                  <a:pt x="17860" y="562570"/>
                </a:lnTo>
                <a:lnTo>
                  <a:pt x="17860" y="571500"/>
                </a:lnTo>
                <a:lnTo>
                  <a:pt x="17860" y="589359"/>
                </a:lnTo>
                <a:lnTo>
                  <a:pt x="26789" y="598289"/>
                </a:lnTo>
                <a:lnTo>
                  <a:pt x="26789" y="607218"/>
                </a:lnTo>
                <a:lnTo>
                  <a:pt x="35719" y="625078"/>
                </a:lnTo>
                <a:lnTo>
                  <a:pt x="35719" y="634007"/>
                </a:lnTo>
                <a:lnTo>
                  <a:pt x="44649" y="642937"/>
                </a:lnTo>
                <a:lnTo>
                  <a:pt x="53579" y="660796"/>
                </a:lnTo>
                <a:lnTo>
                  <a:pt x="62508" y="669726"/>
                </a:lnTo>
                <a:lnTo>
                  <a:pt x="71438" y="678656"/>
                </a:lnTo>
                <a:lnTo>
                  <a:pt x="80368" y="687585"/>
                </a:lnTo>
                <a:lnTo>
                  <a:pt x="89297" y="705445"/>
                </a:lnTo>
                <a:lnTo>
                  <a:pt x="98227" y="714375"/>
                </a:lnTo>
                <a:lnTo>
                  <a:pt x="107157" y="714375"/>
                </a:lnTo>
                <a:lnTo>
                  <a:pt x="125016" y="723304"/>
                </a:lnTo>
                <a:lnTo>
                  <a:pt x="133946" y="732234"/>
                </a:lnTo>
                <a:lnTo>
                  <a:pt x="142875" y="741164"/>
                </a:lnTo>
                <a:lnTo>
                  <a:pt x="160735" y="750094"/>
                </a:lnTo>
                <a:lnTo>
                  <a:pt x="169664" y="750094"/>
                </a:lnTo>
                <a:lnTo>
                  <a:pt x="178594" y="759023"/>
                </a:lnTo>
                <a:lnTo>
                  <a:pt x="196454" y="767953"/>
                </a:lnTo>
                <a:lnTo>
                  <a:pt x="205383" y="767953"/>
                </a:lnTo>
                <a:lnTo>
                  <a:pt x="223243" y="776883"/>
                </a:lnTo>
                <a:lnTo>
                  <a:pt x="241102" y="776883"/>
                </a:lnTo>
                <a:lnTo>
                  <a:pt x="258961" y="785812"/>
                </a:lnTo>
                <a:lnTo>
                  <a:pt x="267891" y="785812"/>
                </a:lnTo>
                <a:lnTo>
                  <a:pt x="285750" y="785812"/>
                </a:lnTo>
                <a:lnTo>
                  <a:pt x="303610" y="785812"/>
                </a:lnTo>
                <a:lnTo>
                  <a:pt x="321469" y="785812"/>
                </a:lnTo>
                <a:lnTo>
                  <a:pt x="339329" y="785812"/>
                </a:lnTo>
                <a:lnTo>
                  <a:pt x="348258" y="785812"/>
                </a:lnTo>
                <a:lnTo>
                  <a:pt x="366118" y="785812"/>
                </a:lnTo>
                <a:lnTo>
                  <a:pt x="383977" y="785812"/>
                </a:lnTo>
                <a:lnTo>
                  <a:pt x="392907" y="785812"/>
                </a:lnTo>
                <a:lnTo>
                  <a:pt x="410766" y="776883"/>
                </a:lnTo>
                <a:lnTo>
                  <a:pt x="419696" y="767953"/>
                </a:lnTo>
                <a:lnTo>
                  <a:pt x="428625" y="767953"/>
                </a:lnTo>
                <a:lnTo>
                  <a:pt x="446485" y="767953"/>
                </a:lnTo>
                <a:lnTo>
                  <a:pt x="455414" y="759023"/>
                </a:lnTo>
                <a:lnTo>
                  <a:pt x="473274" y="750094"/>
                </a:lnTo>
                <a:lnTo>
                  <a:pt x="482204" y="741164"/>
                </a:lnTo>
                <a:lnTo>
                  <a:pt x="491133" y="732234"/>
                </a:lnTo>
                <a:lnTo>
                  <a:pt x="500063" y="723304"/>
                </a:lnTo>
                <a:lnTo>
                  <a:pt x="508993" y="714375"/>
                </a:lnTo>
                <a:lnTo>
                  <a:pt x="517922" y="705445"/>
                </a:lnTo>
                <a:lnTo>
                  <a:pt x="526852" y="687585"/>
                </a:lnTo>
                <a:lnTo>
                  <a:pt x="535782" y="678656"/>
                </a:lnTo>
                <a:lnTo>
                  <a:pt x="535782" y="669726"/>
                </a:lnTo>
                <a:lnTo>
                  <a:pt x="544711" y="651867"/>
                </a:lnTo>
                <a:lnTo>
                  <a:pt x="553641" y="642937"/>
                </a:lnTo>
                <a:lnTo>
                  <a:pt x="553641" y="625078"/>
                </a:lnTo>
                <a:lnTo>
                  <a:pt x="562571" y="607218"/>
                </a:lnTo>
                <a:lnTo>
                  <a:pt x="562571" y="598289"/>
                </a:lnTo>
                <a:lnTo>
                  <a:pt x="562571" y="580429"/>
                </a:lnTo>
                <a:lnTo>
                  <a:pt x="571500" y="562570"/>
                </a:lnTo>
                <a:lnTo>
                  <a:pt x="571500" y="544710"/>
                </a:lnTo>
                <a:lnTo>
                  <a:pt x="571500" y="526851"/>
                </a:lnTo>
                <a:lnTo>
                  <a:pt x="571500" y="508992"/>
                </a:lnTo>
                <a:lnTo>
                  <a:pt x="580430" y="500062"/>
                </a:lnTo>
                <a:lnTo>
                  <a:pt x="580430" y="482203"/>
                </a:lnTo>
                <a:lnTo>
                  <a:pt x="580430" y="464343"/>
                </a:lnTo>
                <a:lnTo>
                  <a:pt x="580430" y="446484"/>
                </a:lnTo>
                <a:lnTo>
                  <a:pt x="580430" y="428625"/>
                </a:lnTo>
                <a:lnTo>
                  <a:pt x="580430" y="410765"/>
                </a:lnTo>
                <a:lnTo>
                  <a:pt x="580430" y="392906"/>
                </a:lnTo>
                <a:lnTo>
                  <a:pt x="580430" y="375046"/>
                </a:lnTo>
                <a:lnTo>
                  <a:pt x="580430" y="357187"/>
                </a:lnTo>
                <a:lnTo>
                  <a:pt x="580430" y="339328"/>
                </a:lnTo>
                <a:lnTo>
                  <a:pt x="580430" y="321468"/>
                </a:lnTo>
                <a:lnTo>
                  <a:pt x="580430" y="303609"/>
                </a:lnTo>
                <a:lnTo>
                  <a:pt x="571500" y="285750"/>
                </a:lnTo>
                <a:lnTo>
                  <a:pt x="571500" y="267890"/>
                </a:lnTo>
                <a:lnTo>
                  <a:pt x="562571" y="250031"/>
                </a:lnTo>
                <a:lnTo>
                  <a:pt x="562571" y="232171"/>
                </a:lnTo>
                <a:lnTo>
                  <a:pt x="553641" y="214312"/>
                </a:lnTo>
                <a:lnTo>
                  <a:pt x="544711" y="196453"/>
                </a:lnTo>
                <a:lnTo>
                  <a:pt x="535782" y="178593"/>
                </a:lnTo>
                <a:lnTo>
                  <a:pt x="535782" y="169664"/>
                </a:lnTo>
                <a:lnTo>
                  <a:pt x="526852" y="151804"/>
                </a:lnTo>
                <a:lnTo>
                  <a:pt x="508993" y="133945"/>
                </a:lnTo>
                <a:lnTo>
                  <a:pt x="500063" y="125015"/>
                </a:lnTo>
                <a:lnTo>
                  <a:pt x="491133" y="107156"/>
                </a:lnTo>
                <a:lnTo>
                  <a:pt x="473274" y="98226"/>
                </a:lnTo>
                <a:lnTo>
                  <a:pt x="464344" y="80367"/>
                </a:lnTo>
                <a:lnTo>
                  <a:pt x="446485" y="71437"/>
                </a:lnTo>
                <a:lnTo>
                  <a:pt x="437555" y="62507"/>
                </a:lnTo>
                <a:lnTo>
                  <a:pt x="419696" y="53578"/>
                </a:lnTo>
                <a:lnTo>
                  <a:pt x="410766" y="44648"/>
                </a:lnTo>
                <a:lnTo>
                  <a:pt x="401836" y="35718"/>
                </a:lnTo>
                <a:lnTo>
                  <a:pt x="383977" y="26789"/>
                </a:lnTo>
                <a:lnTo>
                  <a:pt x="375047" y="17859"/>
                </a:lnTo>
                <a:lnTo>
                  <a:pt x="357188" y="8929"/>
                </a:lnTo>
                <a:lnTo>
                  <a:pt x="348258" y="8929"/>
                </a:lnTo>
                <a:lnTo>
                  <a:pt x="339329" y="8929"/>
                </a:lnTo>
                <a:lnTo>
                  <a:pt x="330399" y="0"/>
                </a:lnTo>
                <a:lnTo>
                  <a:pt x="312539" y="0"/>
                </a:lnTo>
                <a:lnTo>
                  <a:pt x="303610" y="0"/>
                </a:lnTo>
                <a:lnTo>
                  <a:pt x="294680" y="0"/>
                </a:lnTo>
                <a:lnTo>
                  <a:pt x="276821" y="0"/>
                </a:lnTo>
                <a:lnTo>
                  <a:pt x="267891" y="0"/>
                </a:lnTo>
                <a:lnTo>
                  <a:pt x="258961" y="8929"/>
                </a:lnTo>
                <a:lnTo>
                  <a:pt x="250032" y="8929"/>
                </a:lnTo>
                <a:lnTo>
                  <a:pt x="241102" y="17859"/>
                </a:lnTo>
                <a:lnTo>
                  <a:pt x="232172" y="17859"/>
                </a:lnTo>
                <a:lnTo>
                  <a:pt x="223243" y="26789"/>
                </a:lnTo>
                <a:lnTo>
                  <a:pt x="214313" y="35718"/>
                </a:lnTo>
                <a:lnTo>
                  <a:pt x="205383" y="44648"/>
                </a:lnTo>
                <a:lnTo>
                  <a:pt x="196454" y="62507"/>
                </a:lnTo>
                <a:lnTo>
                  <a:pt x="187524" y="71437"/>
                </a:lnTo>
                <a:lnTo>
                  <a:pt x="178594" y="80367"/>
                </a:lnTo>
                <a:lnTo>
                  <a:pt x="169664" y="98226"/>
                </a:lnTo>
                <a:lnTo>
                  <a:pt x="160735" y="107156"/>
                </a:lnTo>
                <a:lnTo>
                  <a:pt x="151805" y="133945"/>
                </a:lnTo>
                <a:lnTo>
                  <a:pt x="142875" y="142875"/>
                </a:lnTo>
                <a:lnTo>
                  <a:pt x="125016" y="160734"/>
                </a:lnTo>
                <a:lnTo>
                  <a:pt x="116086" y="178593"/>
                </a:lnTo>
                <a:lnTo>
                  <a:pt x="107157" y="196453"/>
                </a:lnTo>
                <a:lnTo>
                  <a:pt x="98227" y="214312"/>
                </a:lnTo>
                <a:lnTo>
                  <a:pt x="89297" y="241101"/>
                </a:lnTo>
                <a:lnTo>
                  <a:pt x="80368" y="258960"/>
                </a:lnTo>
                <a:lnTo>
                  <a:pt x="71438" y="276820"/>
                </a:lnTo>
                <a:lnTo>
                  <a:pt x="62508" y="294679"/>
                </a:lnTo>
                <a:lnTo>
                  <a:pt x="53579" y="312539"/>
                </a:lnTo>
                <a:lnTo>
                  <a:pt x="44649" y="339328"/>
                </a:lnTo>
                <a:lnTo>
                  <a:pt x="35719" y="357187"/>
                </a:lnTo>
                <a:lnTo>
                  <a:pt x="35719" y="375046"/>
                </a:lnTo>
                <a:lnTo>
                  <a:pt x="26789" y="401835"/>
                </a:lnTo>
                <a:lnTo>
                  <a:pt x="26789" y="419695"/>
                </a:lnTo>
                <a:lnTo>
                  <a:pt x="17860" y="437554"/>
                </a:lnTo>
                <a:lnTo>
                  <a:pt x="17860" y="455414"/>
                </a:lnTo>
                <a:lnTo>
                  <a:pt x="8930" y="473273"/>
                </a:lnTo>
                <a:lnTo>
                  <a:pt x="8930" y="500062"/>
                </a:lnTo>
                <a:lnTo>
                  <a:pt x="8930" y="508992"/>
                </a:lnTo>
                <a:lnTo>
                  <a:pt x="8930" y="535781"/>
                </a:lnTo>
                <a:lnTo>
                  <a:pt x="8930" y="553640"/>
                </a:lnTo>
                <a:lnTo>
                  <a:pt x="17860" y="571500"/>
                </a:lnTo>
                <a:lnTo>
                  <a:pt x="17860" y="580429"/>
                </a:lnTo>
                <a:lnTo>
                  <a:pt x="26789" y="607218"/>
                </a:lnTo>
                <a:lnTo>
                  <a:pt x="26789" y="616148"/>
                </a:lnTo>
                <a:lnTo>
                  <a:pt x="35719" y="634007"/>
                </a:lnTo>
                <a:lnTo>
                  <a:pt x="44649" y="651867"/>
                </a:lnTo>
                <a:lnTo>
                  <a:pt x="53579" y="669726"/>
                </a:lnTo>
                <a:lnTo>
                  <a:pt x="62508" y="678656"/>
                </a:lnTo>
                <a:lnTo>
                  <a:pt x="71438" y="696515"/>
                </a:lnTo>
                <a:lnTo>
                  <a:pt x="80368" y="714375"/>
                </a:lnTo>
                <a:lnTo>
                  <a:pt x="89297" y="723304"/>
                </a:lnTo>
                <a:lnTo>
                  <a:pt x="98227" y="732234"/>
                </a:lnTo>
                <a:lnTo>
                  <a:pt x="107157" y="741164"/>
                </a:lnTo>
                <a:lnTo>
                  <a:pt x="116086" y="750094"/>
                </a:lnTo>
                <a:lnTo>
                  <a:pt x="133946" y="759023"/>
                </a:lnTo>
                <a:lnTo>
                  <a:pt x="142875" y="767953"/>
                </a:lnTo>
                <a:lnTo>
                  <a:pt x="151805" y="776883"/>
                </a:lnTo>
                <a:lnTo>
                  <a:pt x="160735" y="776883"/>
                </a:lnTo>
                <a:lnTo>
                  <a:pt x="178594" y="785812"/>
                </a:lnTo>
                <a:lnTo>
                  <a:pt x="187524" y="785812"/>
                </a:lnTo>
                <a:lnTo>
                  <a:pt x="205383" y="794742"/>
                </a:lnTo>
                <a:lnTo>
                  <a:pt x="223243" y="794742"/>
                </a:lnTo>
                <a:lnTo>
                  <a:pt x="232172" y="794742"/>
                </a:lnTo>
                <a:lnTo>
                  <a:pt x="250032" y="794742"/>
                </a:lnTo>
                <a:lnTo>
                  <a:pt x="267891" y="794742"/>
                </a:lnTo>
                <a:lnTo>
                  <a:pt x="285750" y="785812"/>
                </a:lnTo>
                <a:lnTo>
                  <a:pt x="303610" y="785812"/>
                </a:lnTo>
                <a:lnTo>
                  <a:pt x="312539" y="776883"/>
                </a:lnTo>
                <a:lnTo>
                  <a:pt x="339329" y="767953"/>
                </a:lnTo>
                <a:lnTo>
                  <a:pt x="348258" y="767953"/>
                </a:lnTo>
                <a:lnTo>
                  <a:pt x="366118" y="750094"/>
                </a:lnTo>
                <a:lnTo>
                  <a:pt x="375047" y="741164"/>
                </a:lnTo>
                <a:lnTo>
                  <a:pt x="392907" y="732234"/>
                </a:lnTo>
                <a:lnTo>
                  <a:pt x="401836" y="723304"/>
                </a:lnTo>
                <a:lnTo>
                  <a:pt x="410766" y="714375"/>
                </a:lnTo>
                <a:lnTo>
                  <a:pt x="428625" y="696515"/>
                </a:lnTo>
                <a:lnTo>
                  <a:pt x="437555" y="687585"/>
                </a:lnTo>
                <a:lnTo>
                  <a:pt x="446485" y="669726"/>
                </a:lnTo>
                <a:lnTo>
                  <a:pt x="464344" y="651867"/>
                </a:lnTo>
                <a:lnTo>
                  <a:pt x="473274" y="642937"/>
                </a:lnTo>
                <a:lnTo>
                  <a:pt x="482204" y="625078"/>
                </a:lnTo>
                <a:lnTo>
                  <a:pt x="491133" y="607218"/>
                </a:lnTo>
                <a:lnTo>
                  <a:pt x="500063" y="580429"/>
                </a:lnTo>
                <a:lnTo>
                  <a:pt x="508993" y="562570"/>
                </a:lnTo>
                <a:lnTo>
                  <a:pt x="517922" y="544710"/>
                </a:lnTo>
                <a:lnTo>
                  <a:pt x="526852" y="526851"/>
                </a:lnTo>
                <a:lnTo>
                  <a:pt x="526852" y="500062"/>
                </a:lnTo>
                <a:lnTo>
                  <a:pt x="535782" y="473273"/>
                </a:lnTo>
                <a:lnTo>
                  <a:pt x="535782" y="455414"/>
                </a:lnTo>
                <a:lnTo>
                  <a:pt x="535782" y="428625"/>
                </a:lnTo>
                <a:lnTo>
                  <a:pt x="535782" y="401835"/>
                </a:lnTo>
                <a:lnTo>
                  <a:pt x="526852" y="383976"/>
                </a:lnTo>
                <a:lnTo>
                  <a:pt x="526852" y="357187"/>
                </a:lnTo>
                <a:lnTo>
                  <a:pt x="517922" y="339328"/>
                </a:lnTo>
                <a:lnTo>
                  <a:pt x="517922" y="312539"/>
                </a:lnTo>
                <a:lnTo>
                  <a:pt x="508993" y="285750"/>
                </a:lnTo>
                <a:lnTo>
                  <a:pt x="500063" y="267890"/>
                </a:lnTo>
                <a:lnTo>
                  <a:pt x="491133" y="250031"/>
                </a:lnTo>
                <a:lnTo>
                  <a:pt x="482204" y="232171"/>
                </a:lnTo>
                <a:lnTo>
                  <a:pt x="473274" y="205382"/>
                </a:lnTo>
                <a:lnTo>
                  <a:pt x="464344" y="187523"/>
                </a:lnTo>
                <a:lnTo>
                  <a:pt x="455414" y="169664"/>
                </a:lnTo>
                <a:lnTo>
                  <a:pt x="437555" y="151804"/>
                </a:lnTo>
                <a:lnTo>
                  <a:pt x="428625" y="133945"/>
                </a:lnTo>
                <a:lnTo>
                  <a:pt x="419696" y="125015"/>
                </a:lnTo>
                <a:lnTo>
                  <a:pt x="410766" y="107156"/>
                </a:lnTo>
                <a:lnTo>
                  <a:pt x="401836" y="98226"/>
                </a:lnTo>
                <a:lnTo>
                  <a:pt x="392907" y="89296"/>
                </a:lnTo>
                <a:lnTo>
                  <a:pt x="383977" y="71437"/>
                </a:lnTo>
                <a:lnTo>
                  <a:pt x="366118" y="71437"/>
                </a:lnTo>
                <a:lnTo>
                  <a:pt x="357188" y="62507"/>
                </a:lnTo>
                <a:lnTo>
                  <a:pt x="348258" y="62507"/>
                </a:lnTo>
                <a:lnTo>
                  <a:pt x="339329" y="62507"/>
                </a:lnTo>
                <a:lnTo>
                  <a:pt x="312539" y="71437"/>
                </a:lnTo>
                <a:lnTo>
                  <a:pt x="312539" y="71437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3" name="Freeform 2182"/>
          <p:cNvSpPr/>
          <p:nvPr/>
        </p:nvSpPr>
        <p:spPr>
          <a:xfrm>
            <a:off x="8143875" y="2259211"/>
            <a:ext cx="223242" cy="250032"/>
          </a:xfrm>
          <a:custGeom>
            <a:avLst/>
            <a:gdLst/>
            <a:ahLst/>
            <a:cxnLst/>
            <a:rect l="0" t="0" r="0" b="0"/>
            <a:pathLst>
              <a:path w="223242" h="250032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89297"/>
                </a:lnTo>
                <a:lnTo>
                  <a:pt x="17859" y="98226"/>
                </a:lnTo>
                <a:lnTo>
                  <a:pt x="17859" y="107156"/>
                </a:lnTo>
                <a:lnTo>
                  <a:pt x="17859" y="125015"/>
                </a:lnTo>
                <a:lnTo>
                  <a:pt x="17859" y="133945"/>
                </a:lnTo>
                <a:lnTo>
                  <a:pt x="17859" y="142875"/>
                </a:lnTo>
                <a:lnTo>
                  <a:pt x="17859" y="160734"/>
                </a:lnTo>
                <a:lnTo>
                  <a:pt x="17859" y="169664"/>
                </a:lnTo>
                <a:lnTo>
                  <a:pt x="17859" y="178593"/>
                </a:lnTo>
                <a:lnTo>
                  <a:pt x="17859" y="196453"/>
                </a:lnTo>
                <a:lnTo>
                  <a:pt x="17859" y="205383"/>
                </a:lnTo>
                <a:lnTo>
                  <a:pt x="17859" y="214312"/>
                </a:lnTo>
                <a:lnTo>
                  <a:pt x="17859" y="232172"/>
                </a:lnTo>
                <a:lnTo>
                  <a:pt x="17859" y="232172"/>
                </a:lnTo>
                <a:lnTo>
                  <a:pt x="17859" y="241102"/>
                </a:lnTo>
                <a:lnTo>
                  <a:pt x="17859" y="241102"/>
                </a:lnTo>
                <a:lnTo>
                  <a:pt x="17859" y="241102"/>
                </a:lnTo>
                <a:lnTo>
                  <a:pt x="17859" y="250031"/>
                </a:lnTo>
                <a:lnTo>
                  <a:pt x="17859" y="250031"/>
                </a:lnTo>
                <a:lnTo>
                  <a:pt x="17859" y="241102"/>
                </a:lnTo>
                <a:lnTo>
                  <a:pt x="17859" y="241102"/>
                </a:lnTo>
                <a:lnTo>
                  <a:pt x="17859" y="232172"/>
                </a:lnTo>
                <a:lnTo>
                  <a:pt x="17859" y="223242"/>
                </a:lnTo>
                <a:lnTo>
                  <a:pt x="17859" y="205383"/>
                </a:lnTo>
                <a:lnTo>
                  <a:pt x="17859" y="196453"/>
                </a:lnTo>
                <a:lnTo>
                  <a:pt x="17859" y="178593"/>
                </a:lnTo>
                <a:lnTo>
                  <a:pt x="26789" y="160734"/>
                </a:lnTo>
                <a:lnTo>
                  <a:pt x="26789" y="151804"/>
                </a:lnTo>
                <a:lnTo>
                  <a:pt x="26789" y="133945"/>
                </a:lnTo>
                <a:lnTo>
                  <a:pt x="26789" y="116086"/>
                </a:lnTo>
                <a:lnTo>
                  <a:pt x="35719" y="107156"/>
                </a:lnTo>
                <a:lnTo>
                  <a:pt x="35719" y="89297"/>
                </a:lnTo>
                <a:lnTo>
                  <a:pt x="35719" y="71437"/>
                </a:lnTo>
                <a:lnTo>
                  <a:pt x="44648" y="62508"/>
                </a:lnTo>
                <a:lnTo>
                  <a:pt x="44648" y="53578"/>
                </a:lnTo>
                <a:lnTo>
                  <a:pt x="53577" y="35718"/>
                </a:lnTo>
                <a:lnTo>
                  <a:pt x="53577" y="26789"/>
                </a:lnTo>
                <a:lnTo>
                  <a:pt x="62507" y="17859"/>
                </a:lnTo>
                <a:lnTo>
                  <a:pt x="62507" y="8929"/>
                </a:lnTo>
                <a:lnTo>
                  <a:pt x="71437" y="8929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29"/>
                </a:lnTo>
                <a:lnTo>
                  <a:pt x="80366" y="8929"/>
                </a:lnTo>
                <a:lnTo>
                  <a:pt x="80366" y="17859"/>
                </a:lnTo>
                <a:lnTo>
                  <a:pt x="89296" y="17859"/>
                </a:lnTo>
                <a:lnTo>
                  <a:pt x="89296" y="26789"/>
                </a:lnTo>
                <a:lnTo>
                  <a:pt x="89296" y="44648"/>
                </a:lnTo>
                <a:lnTo>
                  <a:pt x="89296" y="53578"/>
                </a:lnTo>
                <a:lnTo>
                  <a:pt x="89296" y="62508"/>
                </a:lnTo>
                <a:lnTo>
                  <a:pt x="89296" y="80367"/>
                </a:lnTo>
                <a:lnTo>
                  <a:pt x="89296" y="89297"/>
                </a:lnTo>
                <a:lnTo>
                  <a:pt x="98226" y="107156"/>
                </a:lnTo>
                <a:lnTo>
                  <a:pt x="98226" y="116086"/>
                </a:lnTo>
                <a:lnTo>
                  <a:pt x="98226" y="125015"/>
                </a:lnTo>
                <a:lnTo>
                  <a:pt x="98226" y="133945"/>
                </a:lnTo>
                <a:lnTo>
                  <a:pt x="89296" y="142875"/>
                </a:lnTo>
                <a:lnTo>
                  <a:pt x="89296" y="151804"/>
                </a:lnTo>
                <a:lnTo>
                  <a:pt x="89296" y="160734"/>
                </a:lnTo>
                <a:lnTo>
                  <a:pt x="89296" y="160734"/>
                </a:lnTo>
                <a:lnTo>
                  <a:pt x="89296" y="160734"/>
                </a:lnTo>
                <a:lnTo>
                  <a:pt x="89296" y="160734"/>
                </a:lnTo>
                <a:lnTo>
                  <a:pt x="89296" y="160734"/>
                </a:lnTo>
                <a:lnTo>
                  <a:pt x="89296" y="160734"/>
                </a:lnTo>
                <a:lnTo>
                  <a:pt x="89296" y="151804"/>
                </a:lnTo>
                <a:lnTo>
                  <a:pt x="89296" y="142875"/>
                </a:lnTo>
                <a:lnTo>
                  <a:pt x="89296" y="133945"/>
                </a:lnTo>
                <a:lnTo>
                  <a:pt x="89296" y="116086"/>
                </a:lnTo>
                <a:lnTo>
                  <a:pt x="89296" y="98226"/>
                </a:lnTo>
                <a:lnTo>
                  <a:pt x="89296" y="89297"/>
                </a:lnTo>
                <a:lnTo>
                  <a:pt x="98226" y="71437"/>
                </a:lnTo>
                <a:lnTo>
                  <a:pt x="98226" y="62508"/>
                </a:lnTo>
                <a:lnTo>
                  <a:pt x="107155" y="44648"/>
                </a:lnTo>
                <a:lnTo>
                  <a:pt x="107155" y="35718"/>
                </a:lnTo>
                <a:lnTo>
                  <a:pt x="116085" y="26789"/>
                </a:lnTo>
                <a:lnTo>
                  <a:pt x="116085" y="26789"/>
                </a:lnTo>
                <a:lnTo>
                  <a:pt x="125015" y="17859"/>
                </a:lnTo>
                <a:lnTo>
                  <a:pt x="133945" y="17859"/>
                </a:lnTo>
                <a:lnTo>
                  <a:pt x="142874" y="17859"/>
                </a:lnTo>
                <a:lnTo>
                  <a:pt x="151804" y="17859"/>
                </a:lnTo>
                <a:lnTo>
                  <a:pt x="160734" y="26789"/>
                </a:lnTo>
                <a:lnTo>
                  <a:pt x="169663" y="26789"/>
                </a:lnTo>
                <a:lnTo>
                  <a:pt x="178593" y="35718"/>
                </a:lnTo>
                <a:lnTo>
                  <a:pt x="187523" y="44648"/>
                </a:lnTo>
                <a:lnTo>
                  <a:pt x="187523" y="62508"/>
                </a:lnTo>
                <a:lnTo>
                  <a:pt x="196452" y="71437"/>
                </a:lnTo>
                <a:lnTo>
                  <a:pt x="205382" y="89297"/>
                </a:lnTo>
                <a:lnTo>
                  <a:pt x="205382" y="98226"/>
                </a:lnTo>
                <a:lnTo>
                  <a:pt x="214312" y="116086"/>
                </a:lnTo>
                <a:lnTo>
                  <a:pt x="214312" y="125015"/>
                </a:lnTo>
                <a:lnTo>
                  <a:pt x="214312" y="142875"/>
                </a:lnTo>
                <a:lnTo>
                  <a:pt x="214312" y="151804"/>
                </a:lnTo>
                <a:lnTo>
                  <a:pt x="214312" y="160734"/>
                </a:lnTo>
                <a:lnTo>
                  <a:pt x="214312" y="169664"/>
                </a:lnTo>
                <a:lnTo>
                  <a:pt x="223241" y="178593"/>
                </a:lnTo>
                <a:lnTo>
                  <a:pt x="223241" y="187523"/>
                </a:lnTo>
                <a:lnTo>
                  <a:pt x="223241" y="196453"/>
                </a:lnTo>
                <a:lnTo>
                  <a:pt x="223241" y="205383"/>
                </a:lnTo>
                <a:lnTo>
                  <a:pt x="223241" y="205383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4" name="Freeform 2183"/>
          <p:cNvSpPr/>
          <p:nvPr/>
        </p:nvSpPr>
        <p:spPr>
          <a:xfrm>
            <a:off x="8295679" y="2330648"/>
            <a:ext cx="348259" cy="482204"/>
          </a:xfrm>
          <a:custGeom>
            <a:avLst/>
            <a:gdLst/>
            <a:ahLst/>
            <a:cxnLst/>
            <a:rect l="0" t="0" r="0" b="0"/>
            <a:pathLst>
              <a:path w="348259" h="482204">
                <a:moveTo>
                  <a:pt x="169664" y="8930"/>
                </a:moveTo>
                <a:lnTo>
                  <a:pt x="169664" y="0"/>
                </a:lnTo>
                <a:lnTo>
                  <a:pt x="160734" y="0"/>
                </a:lnTo>
                <a:lnTo>
                  <a:pt x="160734" y="8930"/>
                </a:lnTo>
                <a:lnTo>
                  <a:pt x="151805" y="8930"/>
                </a:lnTo>
                <a:lnTo>
                  <a:pt x="151805" y="17860"/>
                </a:lnTo>
                <a:lnTo>
                  <a:pt x="142875" y="26789"/>
                </a:lnTo>
                <a:lnTo>
                  <a:pt x="133945" y="35719"/>
                </a:lnTo>
                <a:lnTo>
                  <a:pt x="125016" y="44649"/>
                </a:lnTo>
                <a:lnTo>
                  <a:pt x="125016" y="53578"/>
                </a:lnTo>
                <a:lnTo>
                  <a:pt x="116086" y="62508"/>
                </a:lnTo>
                <a:lnTo>
                  <a:pt x="116086" y="80367"/>
                </a:lnTo>
                <a:lnTo>
                  <a:pt x="107156" y="89297"/>
                </a:lnTo>
                <a:lnTo>
                  <a:pt x="107156" y="98227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25016" y="125016"/>
                </a:lnTo>
                <a:lnTo>
                  <a:pt x="125016" y="125016"/>
                </a:lnTo>
                <a:lnTo>
                  <a:pt x="133945" y="125016"/>
                </a:lnTo>
                <a:lnTo>
                  <a:pt x="133945" y="116086"/>
                </a:lnTo>
                <a:lnTo>
                  <a:pt x="142875" y="107156"/>
                </a:lnTo>
                <a:lnTo>
                  <a:pt x="142875" y="107156"/>
                </a:lnTo>
                <a:lnTo>
                  <a:pt x="151805" y="98227"/>
                </a:lnTo>
                <a:lnTo>
                  <a:pt x="151805" y="89297"/>
                </a:lnTo>
                <a:lnTo>
                  <a:pt x="160734" y="80367"/>
                </a:lnTo>
                <a:lnTo>
                  <a:pt x="160734" y="62508"/>
                </a:lnTo>
                <a:lnTo>
                  <a:pt x="169664" y="53578"/>
                </a:lnTo>
                <a:lnTo>
                  <a:pt x="169664" y="44649"/>
                </a:lnTo>
                <a:lnTo>
                  <a:pt x="169664" y="35719"/>
                </a:lnTo>
                <a:lnTo>
                  <a:pt x="169664" y="26789"/>
                </a:lnTo>
                <a:lnTo>
                  <a:pt x="169664" y="26789"/>
                </a:lnTo>
                <a:lnTo>
                  <a:pt x="169664" y="17860"/>
                </a:lnTo>
                <a:lnTo>
                  <a:pt x="169664" y="17860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17860"/>
                </a:lnTo>
                <a:lnTo>
                  <a:pt x="169664" y="17860"/>
                </a:lnTo>
                <a:lnTo>
                  <a:pt x="169664" y="26789"/>
                </a:lnTo>
                <a:lnTo>
                  <a:pt x="169664" y="35719"/>
                </a:lnTo>
                <a:lnTo>
                  <a:pt x="169664" y="44649"/>
                </a:lnTo>
                <a:lnTo>
                  <a:pt x="169664" y="53578"/>
                </a:lnTo>
                <a:lnTo>
                  <a:pt x="169664" y="62508"/>
                </a:lnTo>
                <a:lnTo>
                  <a:pt x="169664" y="71438"/>
                </a:lnTo>
                <a:lnTo>
                  <a:pt x="169664" y="80367"/>
                </a:lnTo>
                <a:lnTo>
                  <a:pt x="178594" y="89297"/>
                </a:lnTo>
                <a:lnTo>
                  <a:pt x="178594" y="107156"/>
                </a:lnTo>
                <a:lnTo>
                  <a:pt x="178594" y="116086"/>
                </a:lnTo>
                <a:lnTo>
                  <a:pt x="187523" y="116086"/>
                </a:lnTo>
                <a:lnTo>
                  <a:pt x="187523" y="125016"/>
                </a:lnTo>
                <a:lnTo>
                  <a:pt x="187523" y="133946"/>
                </a:lnTo>
                <a:lnTo>
                  <a:pt x="196453" y="133946"/>
                </a:lnTo>
                <a:lnTo>
                  <a:pt x="196453" y="133946"/>
                </a:lnTo>
                <a:lnTo>
                  <a:pt x="205383" y="133946"/>
                </a:lnTo>
                <a:lnTo>
                  <a:pt x="205383" y="133946"/>
                </a:lnTo>
                <a:lnTo>
                  <a:pt x="214312" y="133946"/>
                </a:lnTo>
                <a:lnTo>
                  <a:pt x="214312" y="125016"/>
                </a:lnTo>
                <a:lnTo>
                  <a:pt x="223242" y="116086"/>
                </a:lnTo>
                <a:lnTo>
                  <a:pt x="223242" y="107156"/>
                </a:lnTo>
                <a:lnTo>
                  <a:pt x="232172" y="98227"/>
                </a:lnTo>
                <a:lnTo>
                  <a:pt x="232172" y="89297"/>
                </a:lnTo>
                <a:lnTo>
                  <a:pt x="241101" y="80367"/>
                </a:lnTo>
                <a:lnTo>
                  <a:pt x="241101" y="62508"/>
                </a:lnTo>
                <a:lnTo>
                  <a:pt x="241101" y="53578"/>
                </a:lnTo>
                <a:lnTo>
                  <a:pt x="250031" y="53578"/>
                </a:lnTo>
                <a:lnTo>
                  <a:pt x="250031" y="44649"/>
                </a:lnTo>
                <a:lnTo>
                  <a:pt x="250031" y="44649"/>
                </a:lnTo>
                <a:lnTo>
                  <a:pt x="250031" y="44649"/>
                </a:lnTo>
                <a:lnTo>
                  <a:pt x="250031" y="44649"/>
                </a:lnTo>
                <a:lnTo>
                  <a:pt x="250031" y="44649"/>
                </a:lnTo>
                <a:lnTo>
                  <a:pt x="258961" y="53578"/>
                </a:lnTo>
                <a:lnTo>
                  <a:pt x="258961" y="53578"/>
                </a:lnTo>
                <a:lnTo>
                  <a:pt x="258961" y="62508"/>
                </a:lnTo>
                <a:lnTo>
                  <a:pt x="258961" y="71438"/>
                </a:lnTo>
                <a:lnTo>
                  <a:pt x="258961" y="80367"/>
                </a:lnTo>
                <a:lnTo>
                  <a:pt x="267891" y="80367"/>
                </a:lnTo>
                <a:lnTo>
                  <a:pt x="267891" y="89297"/>
                </a:lnTo>
                <a:lnTo>
                  <a:pt x="267891" y="98227"/>
                </a:lnTo>
                <a:lnTo>
                  <a:pt x="267891" y="98227"/>
                </a:lnTo>
                <a:lnTo>
                  <a:pt x="276820" y="107156"/>
                </a:lnTo>
                <a:lnTo>
                  <a:pt x="276820" y="107156"/>
                </a:lnTo>
                <a:lnTo>
                  <a:pt x="285750" y="107156"/>
                </a:lnTo>
                <a:lnTo>
                  <a:pt x="285750" y="107156"/>
                </a:lnTo>
                <a:lnTo>
                  <a:pt x="294680" y="107156"/>
                </a:lnTo>
                <a:lnTo>
                  <a:pt x="294680" y="98227"/>
                </a:lnTo>
                <a:lnTo>
                  <a:pt x="303609" y="98227"/>
                </a:lnTo>
                <a:lnTo>
                  <a:pt x="312539" y="89297"/>
                </a:lnTo>
                <a:lnTo>
                  <a:pt x="321469" y="89297"/>
                </a:lnTo>
                <a:lnTo>
                  <a:pt x="321469" y="80367"/>
                </a:lnTo>
                <a:lnTo>
                  <a:pt x="330398" y="71438"/>
                </a:lnTo>
                <a:lnTo>
                  <a:pt x="330398" y="62508"/>
                </a:lnTo>
                <a:lnTo>
                  <a:pt x="339328" y="53578"/>
                </a:lnTo>
                <a:lnTo>
                  <a:pt x="339328" y="44649"/>
                </a:lnTo>
                <a:lnTo>
                  <a:pt x="339328" y="44649"/>
                </a:lnTo>
                <a:lnTo>
                  <a:pt x="348258" y="35719"/>
                </a:lnTo>
                <a:lnTo>
                  <a:pt x="348258" y="35719"/>
                </a:lnTo>
                <a:lnTo>
                  <a:pt x="348258" y="44649"/>
                </a:lnTo>
                <a:lnTo>
                  <a:pt x="348258" y="44649"/>
                </a:lnTo>
                <a:lnTo>
                  <a:pt x="348258" y="53578"/>
                </a:lnTo>
                <a:lnTo>
                  <a:pt x="348258" y="62508"/>
                </a:lnTo>
                <a:lnTo>
                  <a:pt x="348258" y="71438"/>
                </a:lnTo>
                <a:lnTo>
                  <a:pt x="348258" y="80367"/>
                </a:lnTo>
                <a:lnTo>
                  <a:pt x="348258" y="98227"/>
                </a:lnTo>
                <a:lnTo>
                  <a:pt x="348258" y="116086"/>
                </a:lnTo>
                <a:lnTo>
                  <a:pt x="348258" y="133946"/>
                </a:lnTo>
                <a:lnTo>
                  <a:pt x="339328" y="151805"/>
                </a:lnTo>
                <a:lnTo>
                  <a:pt x="339328" y="178594"/>
                </a:lnTo>
                <a:lnTo>
                  <a:pt x="339328" y="196454"/>
                </a:lnTo>
                <a:lnTo>
                  <a:pt x="330398" y="223243"/>
                </a:lnTo>
                <a:lnTo>
                  <a:pt x="321469" y="241102"/>
                </a:lnTo>
                <a:lnTo>
                  <a:pt x="321469" y="267891"/>
                </a:lnTo>
                <a:lnTo>
                  <a:pt x="312539" y="294680"/>
                </a:lnTo>
                <a:lnTo>
                  <a:pt x="303609" y="312540"/>
                </a:lnTo>
                <a:lnTo>
                  <a:pt x="294680" y="339329"/>
                </a:lnTo>
                <a:lnTo>
                  <a:pt x="285750" y="357188"/>
                </a:lnTo>
                <a:lnTo>
                  <a:pt x="276820" y="375047"/>
                </a:lnTo>
                <a:lnTo>
                  <a:pt x="258961" y="401836"/>
                </a:lnTo>
                <a:lnTo>
                  <a:pt x="250031" y="410766"/>
                </a:lnTo>
                <a:lnTo>
                  <a:pt x="232172" y="428625"/>
                </a:lnTo>
                <a:lnTo>
                  <a:pt x="214312" y="446485"/>
                </a:lnTo>
                <a:lnTo>
                  <a:pt x="205383" y="455415"/>
                </a:lnTo>
                <a:lnTo>
                  <a:pt x="187523" y="464344"/>
                </a:lnTo>
                <a:lnTo>
                  <a:pt x="169664" y="473273"/>
                </a:lnTo>
                <a:lnTo>
                  <a:pt x="151805" y="473273"/>
                </a:lnTo>
                <a:lnTo>
                  <a:pt x="133945" y="482203"/>
                </a:lnTo>
                <a:lnTo>
                  <a:pt x="116086" y="473273"/>
                </a:lnTo>
                <a:lnTo>
                  <a:pt x="98226" y="473273"/>
                </a:lnTo>
                <a:lnTo>
                  <a:pt x="80367" y="464344"/>
                </a:lnTo>
                <a:lnTo>
                  <a:pt x="62508" y="455415"/>
                </a:lnTo>
                <a:lnTo>
                  <a:pt x="53578" y="437555"/>
                </a:lnTo>
                <a:lnTo>
                  <a:pt x="35719" y="419696"/>
                </a:lnTo>
                <a:lnTo>
                  <a:pt x="26789" y="410766"/>
                </a:lnTo>
                <a:lnTo>
                  <a:pt x="17859" y="392907"/>
                </a:lnTo>
                <a:lnTo>
                  <a:pt x="8930" y="375047"/>
                </a:lnTo>
                <a:lnTo>
                  <a:pt x="0" y="357188"/>
                </a:lnTo>
                <a:lnTo>
                  <a:pt x="0" y="339329"/>
                </a:lnTo>
                <a:lnTo>
                  <a:pt x="8930" y="321469"/>
                </a:lnTo>
                <a:lnTo>
                  <a:pt x="8930" y="294680"/>
                </a:lnTo>
                <a:lnTo>
                  <a:pt x="8930" y="294680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5" name="Freeform 2184"/>
          <p:cNvSpPr/>
          <p:nvPr/>
        </p:nvSpPr>
        <p:spPr>
          <a:xfrm>
            <a:off x="8706445" y="2312789"/>
            <a:ext cx="35719" cy="267892"/>
          </a:xfrm>
          <a:custGeom>
            <a:avLst/>
            <a:gdLst/>
            <a:ahLst/>
            <a:cxnLst/>
            <a:rect l="0" t="0" r="0" b="0"/>
            <a:pathLst>
              <a:path w="35719" h="267892">
                <a:moveTo>
                  <a:pt x="35718" y="0"/>
                </a:moveTo>
                <a:lnTo>
                  <a:pt x="35718" y="8930"/>
                </a:lnTo>
                <a:lnTo>
                  <a:pt x="35718" y="8930"/>
                </a:lnTo>
                <a:lnTo>
                  <a:pt x="35718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53578"/>
                </a:lnTo>
                <a:lnTo>
                  <a:pt x="26789" y="62508"/>
                </a:lnTo>
                <a:lnTo>
                  <a:pt x="26789" y="80367"/>
                </a:lnTo>
                <a:lnTo>
                  <a:pt x="17859" y="98226"/>
                </a:lnTo>
                <a:lnTo>
                  <a:pt x="17859" y="116086"/>
                </a:lnTo>
                <a:lnTo>
                  <a:pt x="17859" y="125015"/>
                </a:lnTo>
                <a:lnTo>
                  <a:pt x="17859" y="142875"/>
                </a:lnTo>
                <a:lnTo>
                  <a:pt x="17859" y="160734"/>
                </a:lnTo>
                <a:lnTo>
                  <a:pt x="8929" y="178594"/>
                </a:lnTo>
                <a:lnTo>
                  <a:pt x="8929" y="187524"/>
                </a:lnTo>
                <a:lnTo>
                  <a:pt x="8929" y="205383"/>
                </a:lnTo>
                <a:lnTo>
                  <a:pt x="8929" y="214313"/>
                </a:lnTo>
                <a:lnTo>
                  <a:pt x="8929" y="223242"/>
                </a:lnTo>
                <a:lnTo>
                  <a:pt x="0" y="241102"/>
                </a:lnTo>
                <a:lnTo>
                  <a:pt x="0" y="241102"/>
                </a:lnTo>
                <a:lnTo>
                  <a:pt x="0" y="250031"/>
                </a:lnTo>
                <a:lnTo>
                  <a:pt x="0" y="25896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6" name="Freeform 2185"/>
          <p:cNvSpPr/>
          <p:nvPr/>
        </p:nvSpPr>
        <p:spPr>
          <a:xfrm>
            <a:off x="8768952" y="2339578"/>
            <a:ext cx="89298" cy="241103"/>
          </a:xfrm>
          <a:custGeom>
            <a:avLst/>
            <a:gdLst/>
            <a:ahLst/>
            <a:cxnLst/>
            <a:rect l="0" t="0" r="0" b="0"/>
            <a:pathLst>
              <a:path w="89298" h="241103">
                <a:moveTo>
                  <a:pt x="71438" y="26789"/>
                </a:moveTo>
                <a:lnTo>
                  <a:pt x="71438" y="17859"/>
                </a:lnTo>
                <a:lnTo>
                  <a:pt x="71438" y="17859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60" y="80367"/>
                </a:lnTo>
                <a:lnTo>
                  <a:pt x="17860" y="71437"/>
                </a:lnTo>
                <a:lnTo>
                  <a:pt x="26789" y="71437"/>
                </a:lnTo>
                <a:lnTo>
                  <a:pt x="35719" y="62508"/>
                </a:lnTo>
                <a:lnTo>
                  <a:pt x="44649" y="53578"/>
                </a:lnTo>
                <a:lnTo>
                  <a:pt x="44649" y="53578"/>
                </a:lnTo>
                <a:lnTo>
                  <a:pt x="53578" y="44648"/>
                </a:lnTo>
                <a:lnTo>
                  <a:pt x="62508" y="44648"/>
                </a:lnTo>
                <a:lnTo>
                  <a:pt x="62508" y="35719"/>
                </a:lnTo>
                <a:lnTo>
                  <a:pt x="71438" y="26789"/>
                </a:lnTo>
                <a:lnTo>
                  <a:pt x="80368" y="26789"/>
                </a:lnTo>
                <a:lnTo>
                  <a:pt x="80368" y="17859"/>
                </a:lnTo>
                <a:lnTo>
                  <a:pt x="80368" y="17859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35719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71437"/>
                </a:lnTo>
                <a:lnTo>
                  <a:pt x="89297" y="80367"/>
                </a:lnTo>
                <a:lnTo>
                  <a:pt x="89297" y="98226"/>
                </a:lnTo>
                <a:lnTo>
                  <a:pt x="89297" y="107156"/>
                </a:lnTo>
                <a:lnTo>
                  <a:pt x="80368" y="125016"/>
                </a:lnTo>
                <a:lnTo>
                  <a:pt x="80368" y="133945"/>
                </a:lnTo>
                <a:lnTo>
                  <a:pt x="80368" y="151805"/>
                </a:lnTo>
                <a:lnTo>
                  <a:pt x="80368" y="160735"/>
                </a:lnTo>
                <a:lnTo>
                  <a:pt x="71438" y="178594"/>
                </a:lnTo>
                <a:lnTo>
                  <a:pt x="71438" y="187524"/>
                </a:lnTo>
                <a:lnTo>
                  <a:pt x="71438" y="196453"/>
                </a:lnTo>
                <a:lnTo>
                  <a:pt x="71438" y="205383"/>
                </a:lnTo>
                <a:lnTo>
                  <a:pt x="71438" y="214313"/>
                </a:lnTo>
                <a:lnTo>
                  <a:pt x="71438" y="223242"/>
                </a:lnTo>
                <a:lnTo>
                  <a:pt x="71438" y="232172"/>
                </a:lnTo>
                <a:lnTo>
                  <a:pt x="71438" y="232172"/>
                </a:lnTo>
                <a:lnTo>
                  <a:pt x="62508" y="241102"/>
                </a:lnTo>
                <a:lnTo>
                  <a:pt x="62508" y="232172"/>
                </a:lnTo>
                <a:lnTo>
                  <a:pt x="71438" y="232172"/>
                </a:lnTo>
                <a:lnTo>
                  <a:pt x="71438" y="232172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7" name="Freeform 2186"/>
          <p:cNvSpPr/>
          <p:nvPr/>
        </p:nvSpPr>
        <p:spPr>
          <a:xfrm>
            <a:off x="8867179" y="2366367"/>
            <a:ext cx="80368" cy="125017"/>
          </a:xfrm>
          <a:custGeom>
            <a:avLst/>
            <a:gdLst/>
            <a:ahLst/>
            <a:cxnLst/>
            <a:rect l="0" t="0" r="0" b="0"/>
            <a:pathLst>
              <a:path w="80368" h="125017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26789" y="53578"/>
                </a:lnTo>
                <a:lnTo>
                  <a:pt x="26789" y="62508"/>
                </a:lnTo>
                <a:lnTo>
                  <a:pt x="17859" y="71437"/>
                </a:lnTo>
                <a:lnTo>
                  <a:pt x="17859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98227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17859" y="125016"/>
                </a:lnTo>
                <a:lnTo>
                  <a:pt x="26789" y="125016"/>
                </a:lnTo>
                <a:lnTo>
                  <a:pt x="26789" y="125016"/>
                </a:lnTo>
                <a:lnTo>
                  <a:pt x="35719" y="125016"/>
                </a:lnTo>
                <a:lnTo>
                  <a:pt x="44648" y="125016"/>
                </a:lnTo>
                <a:lnTo>
                  <a:pt x="53578" y="125016"/>
                </a:lnTo>
                <a:lnTo>
                  <a:pt x="62508" y="116086"/>
                </a:lnTo>
                <a:lnTo>
                  <a:pt x="71437" y="116086"/>
                </a:lnTo>
                <a:lnTo>
                  <a:pt x="80367" y="116086"/>
                </a:lnTo>
                <a:lnTo>
                  <a:pt x="80367" y="116086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8" name="Freeform 2187"/>
          <p:cNvSpPr/>
          <p:nvPr/>
        </p:nvSpPr>
        <p:spPr>
          <a:xfrm>
            <a:off x="8947546" y="2375297"/>
            <a:ext cx="53579" cy="223243"/>
          </a:xfrm>
          <a:custGeom>
            <a:avLst/>
            <a:gdLst/>
            <a:ahLst/>
            <a:cxnLst/>
            <a:rect l="0" t="0" r="0" b="0"/>
            <a:pathLst>
              <a:path w="53579" h="223243">
                <a:moveTo>
                  <a:pt x="53578" y="0"/>
                </a:moveTo>
                <a:lnTo>
                  <a:pt x="53578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8929"/>
                </a:lnTo>
                <a:lnTo>
                  <a:pt x="35719" y="17859"/>
                </a:lnTo>
                <a:lnTo>
                  <a:pt x="35719" y="35718"/>
                </a:lnTo>
                <a:lnTo>
                  <a:pt x="35719" y="44648"/>
                </a:lnTo>
                <a:lnTo>
                  <a:pt x="35719" y="53578"/>
                </a:lnTo>
                <a:lnTo>
                  <a:pt x="26789" y="71437"/>
                </a:lnTo>
                <a:lnTo>
                  <a:pt x="26789" y="80367"/>
                </a:lnTo>
                <a:lnTo>
                  <a:pt x="26789" y="98226"/>
                </a:lnTo>
                <a:lnTo>
                  <a:pt x="17859" y="116086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87523"/>
                </a:lnTo>
                <a:lnTo>
                  <a:pt x="8930" y="196453"/>
                </a:lnTo>
                <a:lnTo>
                  <a:pt x="8930" y="205383"/>
                </a:lnTo>
                <a:lnTo>
                  <a:pt x="0" y="21431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9" name="Freeform 2188"/>
          <p:cNvSpPr/>
          <p:nvPr/>
        </p:nvSpPr>
        <p:spPr>
          <a:xfrm>
            <a:off x="9010054" y="2428875"/>
            <a:ext cx="53579" cy="151806"/>
          </a:xfrm>
          <a:custGeom>
            <a:avLst/>
            <a:gdLst/>
            <a:ahLst/>
            <a:cxnLst/>
            <a:rect l="0" t="0" r="0" b="0"/>
            <a:pathLst>
              <a:path w="53579" h="151806">
                <a:moveTo>
                  <a:pt x="35719" y="8929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17859" y="71438"/>
                </a:lnTo>
                <a:lnTo>
                  <a:pt x="17859" y="80367"/>
                </a:lnTo>
                <a:lnTo>
                  <a:pt x="26789" y="89297"/>
                </a:lnTo>
                <a:lnTo>
                  <a:pt x="26789" y="89297"/>
                </a:lnTo>
                <a:lnTo>
                  <a:pt x="35719" y="98227"/>
                </a:lnTo>
                <a:lnTo>
                  <a:pt x="35719" y="107156"/>
                </a:lnTo>
                <a:lnTo>
                  <a:pt x="44648" y="116086"/>
                </a:lnTo>
                <a:lnTo>
                  <a:pt x="44648" y="125016"/>
                </a:lnTo>
                <a:lnTo>
                  <a:pt x="53578" y="125016"/>
                </a:lnTo>
                <a:lnTo>
                  <a:pt x="53578" y="133945"/>
                </a:lnTo>
                <a:lnTo>
                  <a:pt x="53578" y="133945"/>
                </a:lnTo>
                <a:lnTo>
                  <a:pt x="53578" y="142875"/>
                </a:lnTo>
                <a:lnTo>
                  <a:pt x="44648" y="142875"/>
                </a:lnTo>
                <a:lnTo>
                  <a:pt x="44648" y="151805"/>
                </a:lnTo>
                <a:lnTo>
                  <a:pt x="35719" y="151805"/>
                </a:lnTo>
                <a:lnTo>
                  <a:pt x="26789" y="151805"/>
                </a:lnTo>
                <a:lnTo>
                  <a:pt x="17859" y="15180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0" name="Freeform 2189"/>
          <p:cNvSpPr/>
          <p:nvPr/>
        </p:nvSpPr>
        <p:spPr>
          <a:xfrm>
            <a:off x="9045773" y="2419945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0" y="8930"/>
                </a:move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1" name="Freeform 2190"/>
          <p:cNvSpPr/>
          <p:nvPr/>
        </p:nvSpPr>
        <p:spPr>
          <a:xfrm>
            <a:off x="8331398" y="2723555"/>
            <a:ext cx="732235" cy="17860"/>
          </a:xfrm>
          <a:custGeom>
            <a:avLst/>
            <a:gdLst/>
            <a:ahLst/>
            <a:cxnLst/>
            <a:rect l="0" t="0" r="0" b="0"/>
            <a:pathLst>
              <a:path w="732235" h="1786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7" y="17859"/>
                </a:lnTo>
                <a:lnTo>
                  <a:pt x="89297" y="17859"/>
                </a:lnTo>
                <a:lnTo>
                  <a:pt x="116086" y="17859"/>
                </a:lnTo>
                <a:lnTo>
                  <a:pt x="151804" y="8929"/>
                </a:lnTo>
                <a:lnTo>
                  <a:pt x="187523" y="8929"/>
                </a:lnTo>
                <a:lnTo>
                  <a:pt x="223242" y="8929"/>
                </a:lnTo>
                <a:lnTo>
                  <a:pt x="267890" y="0"/>
                </a:lnTo>
                <a:lnTo>
                  <a:pt x="312539" y="8929"/>
                </a:lnTo>
                <a:lnTo>
                  <a:pt x="348257" y="0"/>
                </a:lnTo>
                <a:lnTo>
                  <a:pt x="392906" y="0"/>
                </a:lnTo>
                <a:lnTo>
                  <a:pt x="437554" y="0"/>
                </a:lnTo>
                <a:lnTo>
                  <a:pt x="482203" y="0"/>
                </a:lnTo>
                <a:lnTo>
                  <a:pt x="526851" y="8929"/>
                </a:lnTo>
                <a:lnTo>
                  <a:pt x="562570" y="8929"/>
                </a:lnTo>
                <a:lnTo>
                  <a:pt x="598289" y="8929"/>
                </a:lnTo>
                <a:lnTo>
                  <a:pt x="634007" y="8929"/>
                </a:lnTo>
                <a:lnTo>
                  <a:pt x="660797" y="8929"/>
                </a:lnTo>
                <a:lnTo>
                  <a:pt x="678656" y="8929"/>
                </a:lnTo>
                <a:lnTo>
                  <a:pt x="696515" y="17859"/>
                </a:lnTo>
                <a:lnTo>
                  <a:pt x="714375" y="8929"/>
                </a:lnTo>
                <a:lnTo>
                  <a:pt x="723304" y="17859"/>
                </a:lnTo>
                <a:lnTo>
                  <a:pt x="732234" y="17859"/>
                </a:lnTo>
                <a:lnTo>
                  <a:pt x="732234" y="8929"/>
                </a:lnTo>
                <a:lnTo>
                  <a:pt x="732234" y="17859"/>
                </a:lnTo>
                <a:lnTo>
                  <a:pt x="732234" y="17859"/>
                </a:lnTo>
                <a:lnTo>
                  <a:pt x="723304" y="17859"/>
                </a:lnTo>
                <a:lnTo>
                  <a:pt x="714375" y="17859"/>
                </a:lnTo>
                <a:lnTo>
                  <a:pt x="705445" y="17859"/>
                </a:lnTo>
                <a:lnTo>
                  <a:pt x="705445" y="17859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2" name="Freeform 2191"/>
          <p:cNvSpPr/>
          <p:nvPr/>
        </p:nvSpPr>
        <p:spPr>
          <a:xfrm>
            <a:off x="5214938" y="1946672"/>
            <a:ext cx="1035844" cy="634009"/>
          </a:xfrm>
          <a:custGeom>
            <a:avLst/>
            <a:gdLst/>
            <a:ahLst/>
            <a:cxnLst/>
            <a:rect l="0" t="0" r="0" b="0"/>
            <a:pathLst>
              <a:path w="1035844" h="634009">
                <a:moveTo>
                  <a:pt x="0" y="634008"/>
                </a:moveTo>
                <a:lnTo>
                  <a:pt x="0" y="634008"/>
                </a:lnTo>
                <a:lnTo>
                  <a:pt x="8929" y="634008"/>
                </a:lnTo>
                <a:lnTo>
                  <a:pt x="8929" y="634008"/>
                </a:lnTo>
                <a:lnTo>
                  <a:pt x="8929" y="634008"/>
                </a:lnTo>
                <a:lnTo>
                  <a:pt x="8929" y="634008"/>
                </a:lnTo>
                <a:lnTo>
                  <a:pt x="17859" y="625078"/>
                </a:lnTo>
                <a:lnTo>
                  <a:pt x="17859" y="625078"/>
                </a:lnTo>
                <a:lnTo>
                  <a:pt x="26789" y="625078"/>
                </a:lnTo>
                <a:lnTo>
                  <a:pt x="26789" y="625078"/>
                </a:lnTo>
                <a:lnTo>
                  <a:pt x="35718" y="625078"/>
                </a:lnTo>
                <a:lnTo>
                  <a:pt x="35718" y="616148"/>
                </a:lnTo>
                <a:lnTo>
                  <a:pt x="44648" y="616148"/>
                </a:lnTo>
                <a:lnTo>
                  <a:pt x="44648" y="607219"/>
                </a:lnTo>
                <a:lnTo>
                  <a:pt x="53578" y="607219"/>
                </a:lnTo>
                <a:lnTo>
                  <a:pt x="62507" y="598289"/>
                </a:lnTo>
                <a:lnTo>
                  <a:pt x="62507" y="598289"/>
                </a:lnTo>
                <a:lnTo>
                  <a:pt x="71437" y="589359"/>
                </a:lnTo>
                <a:lnTo>
                  <a:pt x="80367" y="589359"/>
                </a:lnTo>
                <a:lnTo>
                  <a:pt x="89296" y="589359"/>
                </a:lnTo>
                <a:lnTo>
                  <a:pt x="98226" y="580430"/>
                </a:lnTo>
                <a:lnTo>
                  <a:pt x="98226" y="571500"/>
                </a:lnTo>
                <a:lnTo>
                  <a:pt x="107156" y="571500"/>
                </a:lnTo>
                <a:lnTo>
                  <a:pt x="116085" y="571500"/>
                </a:lnTo>
                <a:lnTo>
                  <a:pt x="116085" y="562570"/>
                </a:lnTo>
                <a:lnTo>
                  <a:pt x="125015" y="553641"/>
                </a:lnTo>
                <a:lnTo>
                  <a:pt x="133945" y="553641"/>
                </a:lnTo>
                <a:lnTo>
                  <a:pt x="142875" y="553641"/>
                </a:lnTo>
                <a:lnTo>
                  <a:pt x="142875" y="544711"/>
                </a:lnTo>
                <a:lnTo>
                  <a:pt x="151804" y="544711"/>
                </a:lnTo>
                <a:lnTo>
                  <a:pt x="160734" y="535781"/>
                </a:lnTo>
                <a:lnTo>
                  <a:pt x="169664" y="526851"/>
                </a:lnTo>
                <a:lnTo>
                  <a:pt x="178593" y="526851"/>
                </a:lnTo>
                <a:lnTo>
                  <a:pt x="178593" y="526851"/>
                </a:lnTo>
                <a:lnTo>
                  <a:pt x="187523" y="517922"/>
                </a:lnTo>
                <a:lnTo>
                  <a:pt x="196453" y="517922"/>
                </a:lnTo>
                <a:lnTo>
                  <a:pt x="205382" y="508992"/>
                </a:lnTo>
                <a:lnTo>
                  <a:pt x="214312" y="500062"/>
                </a:lnTo>
                <a:lnTo>
                  <a:pt x="223242" y="500062"/>
                </a:lnTo>
                <a:lnTo>
                  <a:pt x="232171" y="491132"/>
                </a:lnTo>
                <a:lnTo>
                  <a:pt x="241101" y="491132"/>
                </a:lnTo>
                <a:lnTo>
                  <a:pt x="241101" y="482203"/>
                </a:lnTo>
                <a:lnTo>
                  <a:pt x="250031" y="482203"/>
                </a:lnTo>
                <a:lnTo>
                  <a:pt x="258960" y="473273"/>
                </a:lnTo>
                <a:lnTo>
                  <a:pt x="267890" y="473273"/>
                </a:lnTo>
                <a:lnTo>
                  <a:pt x="276820" y="464343"/>
                </a:lnTo>
                <a:lnTo>
                  <a:pt x="285750" y="464343"/>
                </a:lnTo>
                <a:lnTo>
                  <a:pt x="294679" y="455414"/>
                </a:lnTo>
                <a:lnTo>
                  <a:pt x="303609" y="446484"/>
                </a:lnTo>
                <a:lnTo>
                  <a:pt x="312539" y="446484"/>
                </a:lnTo>
                <a:lnTo>
                  <a:pt x="321468" y="437554"/>
                </a:lnTo>
                <a:lnTo>
                  <a:pt x="330398" y="437554"/>
                </a:lnTo>
                <a:lnTo>
                  <a:pt x="339328" y="428625"/>
                </a:lnTo>
                <a:lnTo>
                  <a:pt x="348257" y="428625"/>
                </a:lnTo>
                <a:lnTo>
                  <a:pt x="357187" y="419695"/>
                </a:lnTo>
                <a:lnTo>
                  <a:pt x="366117" y="419695"/>
                </a:lnTo>
                <a:lnTo>
                  <a:pt x="375046" y="410765"/>
                </a:lnTo>
                <a:lnTo>
                  <a:pt x="375046" y="401836"/>
                </a:lnTo>
                <a:lnTo>
                  <a:pt x="383976" y="401836"/>
                </a:lnTo>
                <a:lnTo>
                  <a:pt x="392906" y="401836"/>
                </a:lnTo>
                <a:lnTo>
                  <a:pt x="401835" y="392906"/>
                </a:lnTo>
                <a:lnTo>
                  <a:pt x="410765" y="392906"/>
                </a:lnTo>
                <a:lnTo>
                  <a:pt x="419695" y="383976"/>
                </a:lnTo>
                <a:lnTo>
                  <a:pt x="428625" y="383976"/>
                </a:lnTo>
                <a:lnTo>
                  <a:pt x="437554" y="375047"/>
                </a:lnTo>
                <a:lnTo>
                  <a:pt x="446484" y="375047"/>
                </a:lnTo>
                <a:lnTo>
                  <a:pt x="446484" y="366117"/>
                </a:lnTo>
                <a:lnTo>
                  <a:pt x="455414" y="366117"/>
                </a:lnTo>
                <a:lnTo>
                  <a:pt x="464343" y="366117"/>
                </a:lnTo>
                <a:lnTo>
                  <a:pt x="473273" y="357187"/>
                </a:lnTo>
                <a:lnTo>
                  <a:pt x="482203" y="357187"/>
                </a:lnTo>
                <a:lnTo>
                  <a:pt x="491132" y="357187"/>
                </a:lnTo>
                <a:lnTo>
                  <a:pt x="500062" y="348257"/>
                </a:lnTo>
                <a:lnTo>
                  <a:pt x="500062" y="348257"/>
                </a:lnTo>
                <a:lnTo>
                  <a:pt x="508992" y="339328"/>
                </a:lnTo>
                <a:lnTo>
                  <a:pt x="517921" y="330398"/>
                </a:lnTo>
                <a:lnTo>
                  <a:pt x="526851" y="330398"/>
                </a:lnTo>
                <a:lnTo>
                  <a:pt x="535781" y="330398"/>
                </a:lnTo>
                <a:lnTo>
                  <a:pt x="535781" y="330398"/>
                </a:lnTo>
                <a:lnTo>
                  <a:pt x="544710" y="321468"/>
                </a:lnTo>
                <a:lnTo>
                  <a:pt x="553640" y="321468"/>
                </a:lnTo>
                <a:lnTo>
                  <a:pt x="562570" y="312539"/>
                </a:lnTo>
                <a:lnTo>
                  <a:pt x="562570" y="312539"/>
                </a:lnTo>
                <a:lnTo>
                  <a:pt x="571500" y="303609"/>
                </a:lnTo>
                <a:lnTo>
                  <a:pt x="571500" y="303609"/>
                </a:lnTo>
                <a:lnTo>
                  <a:pt x="580429" y="303609"/>
                </a:lnTo>
                <a:lnTo>
                  <a:pt x="589359" y="303609"/>
                </a:lnTo>
                <a:lnTo>
                  <a:pt x="589359" y="294679"/>
                </a:lnTo>
                <a:lnTo>
                  <a:pt x="598289" y="294679"/>
                </a:lnTo>
                <a:lnTo>
                  <a:pt x="607218" y="285750"/>
                </a:lnTo>
                <a:lnTo>
                  <a:pt x="616148" y="285750"/>
                </a:lnTo>
                <a:lnTo>
                  <a:pt x="616148" y="276820"/>
                </a:lnTo>
                <a:lnTo>
                  <a:pt x="625078" y="276820"/>
                </a:lnTo>
                <a:lnTo>
                  <a:pt x="634007" y="267890"/>
                </a:lnTo>
                <a:lnTo>
                  <a:pt x="642937" y="267890"/>
                </a:lnTo>
                <a:lnTo>
                  <a:pt x="642937" y="258961"/>
                </a:lnTo>
                <a:lnTo>
                  <a:pt x="651867" y="258961"/>
                </a:lnTo>
                <a:lnTo>
                  <a:pt x="660796" y="250031"/>
                </a:lnTo>
                <a:lnTo>
                  <a:pt x="669726" y="250031"/>
                </a:lnTo>
                <a:lnTo>
                  <a:pt x="669726" y="241101"/>
                </a:lnTo>
                <a:lnTo>
                  <a:pt x="678656" y="232172"/>
                </a:lnTo>
                <a:lnTo>
                  <a:pt x="687585" y="232172"/>
                </a:lnTo>
                <a:lnTo>
                  <a:pt x="696515" y="223242"/>
                </a:lnTo>
                <a:lnTo>
                  <a:pt x="705445" y="214312"/>
                </a:lnTo>
                <a:lnTo>
                  <a:pt x="714375" y="214312"/>
                </a:lnTo>
                <a:lnTo>
                  <a:pt x="714375" y="205382"/>
                </a:lnTo>
                <a:lnTo>
                  <a:pt x="723304" y="205382"/>
                </a:lnTo>
                <a:lnTo>
                  <a:pt x="732234" y="196453"/>
                </a:lnTo>
                <a:lnTo>
                  <a:pt x="741164" y="196453"/>
                </a:lnTo>
                <a:lnTo>
                  <a:pt x="750093" y="187523"/>
                </a:lnTo>
                <a:lnTo>
                  <a:pt x="759023" y="178593"/>
                </a:lnTo>
                <a:lnTo>
                  <a:pt x="767953" y="169664"/>
                </a:lnTo>
                <a:lnTo>
                  <a:pt x="776882" y="169664"/>
                </a:lnTo>
                <a:lnTo>
                  <a:pt x="785812" y="160734"/>
                </a:lnTo>
                <a:lnTo>
                  <a:pt x="794742" y="160734"/>
                </a:lnTo>
                <a:lnTo>
                  <a:pt x="803671" y="151804"/>
                </a:lnTo>
                <a:lnTo>
                  <a:pt x="812601" y="142875"/>
                </a:lnTo>
                <a:lnTo>
                  <a:pt x="821531" y="142875"/>
                </a:lnTo>
                <a:lnTo>
                  <a:pt x="830460" y="133945"/>
                </a:lnTo>
                <a:lnTo>
                  <a:pt x="839390" y="125015"/>
                </a:lnTo>
                <a:lnTo>
                  <a:pt x="848320" y="125015"/>
                </a:lnTo>
                <a:lnTo>
                  <a:pt x="857250" y="116086"/>
                </a:lnTo>
                <a:lnTo>
                  <a:pt x="857250" y="116086"/>
                </a:lnTo>
                <a:lnTo>
                  <a:pt x="866179" y="107156"/>
                </a:lnTo>
                <a:lnTo>
                  <a:pt x="875109" y="98226"/>
                </a:lnTo>
                <a:lnTo>
                  <a:pt x="884039" y="98226"/>
                </a:lnTo>
                <a:lnTo>
                  <a:pt x="892968" y="89297"/>
                </a:lnTo>
                <a:lnTo>
                  <a:pt x="901898" y="89297"/>
                </a:lnTo>
                <a:lnTo>
                  <a:pt x="910828" y="80367"/>
                </a:lnTo>
                <a:lnTo>
                  <a:pt x="919757" y="71437"/>
                </a:lnTo>
                <a:lnTo>
                  <a:pt x="928687" y="71437"/>
                </a:lnTo>
                <a:lnTo>
                  <a:pt x="937617" y="71437"/>
                </a:lnTo>
                <a:lnTo>
                  <a:pt x="946546" y="62507"/>
                </a:lnTo>
                <a:lnTo>
                  <a:pt x="946546" y="62507"/>
                </a:lnTo>
                <a:lnTo>
                  <a:pt x="955476" y="53578"/>
                </a:lnTo>
                <a:lnTo>
                  <a:pt x="964406" y="44648"/>
                </a:lnTo>
                <a:lnTo>
                  <a:pt x="973335" y="44648"/>
                </a:lnTo>
                <a:lnTo>
                  <a:pt x="982265" y="35718"/>
                </a:lnTo>
                <a:lnTo>
                  <a:pt x="991195" y="35718"/>
                </a:lnTo>
                <a:lnTo>
                  <a:pt x="1000125" y="35718"/>
                </a:lnTo>
                <a:lnTo>
                  <a:pt x="1000125" y="26789"/>
                </a:lnTo>
                <a:lnTo>
                  <a:pt x="1009054" y="17859"/>
                </a:lnTo>
                <a:lnTo>
                  <a:pt x="1017984" y="17859"/>
                </a:lnTo>
                <a:lnTo>
                  <a:pt x="1026914" y="8929"/>
                </a:lnTo>
                <a:lnTo>
                  <a:pt x="1035843" y="0"/>
                </a:lnTo>
                <a:lnTo>
                  <a:pt x="1035843" y="0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3" name="Freeform 2192"/>
          <p:cNvSpPr/>
          <p:nvPr/>
        </p:nvSpPr>
        <p:spPr>
          <a:xfrm>
            <a:off x="6250781" y="1526976"/>
            <a:ext cx="625079" cy="419697"/>
          </a:xfrm>
          <a:custGeom>
            <a:avLst/>
            <a:gdLst/>
            <a:ahLst/>
            <a:cxnLst/>
            <a:rect l="0" t="0" r="0" b="0"/>
            <a:pathLst>
              <a:path w="625079" h="419697">
                <a:moveTo>
                  <a:pt x="401836" y="71438"/>
                </a:moveTo>
                <a:lnTo>
                  <a:pt x="401836" y="62508"/>
                </a:lnTo>
                <a:lnTo>
                  <a:pt x="401836" y="53578"/>
                </a:lnTo>
                <a:lnTo>
                  <a:pt x="401836" y="44649"/>
                </a:lnTo>
                <a:lnTo>
                  <a:pt x="392907" y="35719"/>
                </a:lnTo>
                <a:lnTo>
                  <a:pt x="392907" y="26789"/>
                </a:lnTo>
                <a:lnTo>
                  <a:pt x="392907" y="26789"/>
                </a:lnTo>
                <a:lnTo>
                  <a:pt x="383977" y="26789"/>
                </a:lnTo>
                <a:lnTo>
                  <a:pt x="375047" y="26789"/>
                </a:lnTo>
                <a:lnTo>
                  <a:pt x="366117" y="17860"/>
                </a:lnTo>
                <a:lnTo>
                  <a:pt x="348258" y="17860"/>
                </a:lnTo>
                <a:lnTo>
                  <a:pt x="339328" y="17860"/>
                </a:lnTo>
                <a:lnTo>
                  <a:pt x="321469" y="17860"/>
                </a:lnTo>
                <a:lnTo>
                  <a:pt x="303610" y="17860"/>
                </a:lnTo>
                <a:lnTo>
                  <a:pt x="285750" y="17860"/>
                </a:lnTo>
                <a:lnTo>
                  <a:pt x="267891" y="26789"/>
                </a:lnTo>
                <a:lnTo>
                  <a:pt x="250032" y="26789"/>
                </a:lnTo>
                <a:lnTo>
                  <a:pt x="232172" y="26789"/>
                </a:lnTo>
                <a:lnTo>
                  <a:pt x="205383" y="35719"/>
                </a:lnTo>
                <a:lnTo>
                  <a:pt x="187524" y="44649"/>
                </a:lnTo>
                <a:lnTo>
                  <a:pt x="169664" y="53578"/>
                </a:lnTo>
                <a:lnTo>
                  <a:pt x="142875" y="62508"/>
                </a:lnTo>
                <a:lnTo>
                  <a:pt x="125016" y="71438"/>
                </a:lnTo>
                <a:lnTo>
                  <a:pt x="107157" y="80368"/>
                </a:lnTo>
                <a:lnTo>
                  <a:pt x="89297" y="98227"/>
                </a:lnTo>
                <a:lnTo>
                  <a:pt x="71438" y="116086"/>
                </a:lnTo>
                <a:lnTo>
                  <a:pt x="53578" y="133946"/>
                </a:lnTo>
                <a:lnTo>
                  <a:pt x="35719" y="151805"/>
                </a:lnTo>
                <a:lnTo>
                  <a:pt x="26789" y="169664"/>
                </a:lnTo>
                <a:lnTo>
                  <a:pt x="17860" y="187524"/>
                </a:lnTo>
                <a:lnTo>
                  <a:pt x="8930" y="196453"/>
                </a:lnTo>
                <a:lnTo>
                  <a:pt x="8930" y="214313"/>
                </a:lnTo>
                <a:lnTo>
                  <a:pt x="0" y="232172"/>
                </a:lnTo>
                <a:lnTo>
                  <a:pt x="0" y="250032"/>
                </a:lnTo>
                <a:lnTo>
                  <a:pt x="8930" y="258961"/>
                </a:lnTo>
                <a:lnTo>
                  <a:pt x="8930" y="276821"/>
                </a:lnTo>
                <a:lnTo>
                  <a:pt x="17860" y="294680"/>
                </a:lnTo>
                <a:lnTo>
                  <a:pt x="26789" y="303610"/>
                </a:lnTo>
                <a:lnTo>
                  <a:pt x="35719" y="312539"/>
                </a:lnTo>
                <a:lnTo>
                  <a:pt x="44649" y="330399"/>
                </a:lnTo>
                <a:lnTo>
                  <a:pt x="62508" y="339328"/>
                </a:lnTo>
                <a:lnTo>
                  <a:pt x="80367" y="357188"/>
                </a:lnTo>
                <a:lnTo>
                  <a:pt x="98227" y="366118"/>
                </a:lnTo>
                <a:lnTo>
                  <a:pt x="116086" y="375047"/>
                </a:lnTo>
                <a:lnTo>
                  <a:pt x="133946" y="383977"/>
                </a:lnTo>
                <a:lnTo>
                  <a:pt x="151805" y="392907"/>
                </a:lnTo>
                <a:lnTo>
                  <a:pt x="178594" y="401836"/>
                </a:lnTo>
                <a:lnTo>
                  <a:pt x="196453" y="410766"/>
                </a:lnTo>
                <a:lnTo>
                  <a:pt x="223242" y="410766"/>
                </a:lnTo>
                <a:lnTo>
                  <a:pt x="250032" y="419696"/>
                </a:lnTo>
                <a:lnTo>
                  <a:pt x="267891" y="419696"/>
                </a:lnTo>
                <a:lnTo>
                  <a:pt x="294680" y="419696"/>
                </a:lnTo>
                <a:lnTo>
                  <a:pt x="321469" y="419696"/>
                </a:lnTo>
                <a:lnTo>
                  <a:pt x="339328" y="419696"/>
                </a:lnTo>
                <a:lnTo>
                  <a:pt x="366117" y="419696"/>
                </a:lnTo>
                <a:lnTo>
                  <a:pt x="383977" y="419696"/>
                </a:lnTo>
                <a:lnTo>
                  <a:pt x="410766" y="410766"/>
                </a:lnTo>
                <a:lnTo>
                  <a:pt x="428625" y="401836"/>
                </a:lnTo>
                <a:lnTo>
                  <a:pt x="446485" y="392907"/>
                </a:lnTo>
                <a:lnTo>
                  <a:pt x="464344" y="383977"/>
                </a:lnTo>
                <a:lnTo>
                  <a:pt x="491133" y="375047"/>
                </a:lnTo>
                <a:lnTo>
                  <a:pt x="508992" y="366118"/>
                </a:lnTo>
                <a:lnTo>
                  <a:pt x="526852" y="348258"/>
                </a:lnTo>
                <a:lnTo>
                  <a:pt x="535782" y="339328"/>
                </a:lnTo>
                <a:lnTo>
                  <a:pt x="553641" y="321469"/>
                </a:lnTo>
                <a:lnTo>
                  <a:pt x="571500" y="303610"/>
                </a:lnTo>
                <a:lnTo>
                  <a:pt x="580430" y="285750"/>
                </a:lnTo>
                <a:lnTo>
                  <a:pt x="589360" y="267891"/>
                </a:lnTo>
                <a:lnTo>
                  <a:pt x="598289" y="250032"/>
                </a:lnTo>
                <a:lnTo>
                  <a:pt x="607219" y="232172"/>
                </a:lnTo>
                <a:lnTo>
                  <a:pt x="616149" y="214313"/>
                </a:lnTo>
                <a:lnTo>
                  <a:pt x="616149" y="196453"/>
                </a:lnTo>
                <a:lnTo>
                  <a:pt x="625078" y="178594"/>
                </a:lnTo>
                <a:lnTo>
                  <a:pt x="625078" y="160735"/>
                </a:lnTo>
                <a:lnTo>
                  <a:pt x="616149" y="142875"/>
                </a:lnTo>
                <a:lnTo>
                  <a:pt x="616149" y="125016"/>
                </a:lnTo>
                <a:lnTo>
                  <a:pt x="607219" y="107157"/>
                </a:lnTo>
                <a:lnTo>
                  <a:pt x="598289" y="89297"/>
                </a:lnTo>
                <a:lnTo>
                  <a:pt x="580430" y="80368"/>
                </a:lnTo>
                <a:lnTo>
                  <a:pt x="571500" y="62508"/>
                </a:lnTo>
                <a:lnTo>
                  <a:pt x="553641" y="44649"/>
                </a:lnTo>
                <a:lnTo>
                  <a:pt x="544711" y="35719"/>
                </a:lnTo>
                <a:lnTo>
                  <a:pt x="526852" y="26789"/>
                </a:lnTo>
                <a:lnTo>
                  <a:pt x="500063" y="17860"/>
                </a:lnTo>
                <a:lnTo>
                  <a:pt x="482203" y="8930"/>
                </a:lnTo>
                <a:lnTo>
                  <a:pt x="455414" y="8930"/>
                </a:lnTo>
                <a:lnTo>
                  <a:pt x="428625" y="0"/>
                </a:lnTo>
                <a:lnTo>
                  <a:pt x="410766" y="8930"/>
                </a:lnTo>
                <a:lnTo>
                  <a:pt x="383977" y="8930"/>
                </a:lnTo>
                <a:lnTo>
                  <a:pt x="357188" y="8930"/>
                </a:lnTo>
                <a:lnTo>
                  <a:pt x="330399" y="17860"/>
                </a:lnTo>
                <a:lnTo>
                  <a:pt x="303610" y="17860"/>
                </a:lnTo>
                <a:lnTo>
                  <a:pt x="285750" y="26789"/>
                </a:lnTo>
                <a:lnTo>
                  <a:pt x="258961" y="35719"/>
                </a:lnTo>
                <a:lnTo>
                  <a:pt x="232172" y="44649"/>
                </a:lnTo>
                <a:lnTo>
                  <a:pt x="214313" y="62508"/>
                </a:lnTo>
                <a:lnTo>
                  <a:pt x="187524" y="71438"/>
                </a:lnTo>
                <a:lnTo>
                  <a:pt x="169664" y="80368"/>
                </a:lnTo>
                <a:lnTo>
                  <a:pt x="142875" y="98227"/>
                </a:lnTo>
                <a:lnTo>
                  <a:pt x="125016" y="116086"/>
                </a:lnTo>
                <a:lnTo>
                  <a:pt x="107157" y="125016"/>
                </a:lnTo>
                <a:lnTo>
                  <a:pt x="89297" y="142875"/>
                </a:lnTo>
                <a:lnTo>
                  <a:pt x="80367" y="160735"/>
                </a:lnTo>
                <a:lnTo>
                  <a:pt x="71438" y="178594"/>
                </a:lnTo>
                <a:lnTo>
                  <a:pt x="53578" y="187524"/>
                </a:lnTo>
                <a:lnTo>
                  <a:pt x="53578" y="205383"/>
                </a:lnTo>
                <a:lnTo>
                  <a:pt x="44649" y="223243"/>
                </a:lnTo>
                <a:lnTo>
                  <a:pt x="44649" y="241102"/>
                </a:lnTo>
                <a:lnTo>
                  <a:pt x="35719" y="250032"/>
                </a:lnTo>
                <a:lnTo>
                  <a:pt x="44649" y="267891"/>
                </a:lnTo>
                <a:lnTo>
                  <a:pt x="44649" y="294680"/>
                </a:lnTo>
                <a:lnTo>
                  <a:pt x="44649" y="294680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4" name="Freeform 2193"/>
          <p:cNvSpPr/>
          <p:nvPr/>
        </p:nvSpPr>
        <p:spPr>
          <a:xfrm>
            <a:off x="6063258" y="1821656"/>
            <a:ext cx="392907" cy="392907"/>
          </a:xfrm>
          <a:custGeom>
            <a:avLst/>
            <a:gdLst/>
            <a:ahLst/>
            <a:cxnLst/>
            <a:rect l="0" t="0" r="0" b="0"/>
            <a:pathLst>
              <a:path w="392907" h="392907">
                <a:moveTo>
                  <a:pt x="0" y="392906"/>
                </a:moveTo>
                <a:lnTo>
                  <a:pt x="0" y="392906"/>
                </a:lnTo>
                <a:lnTo>
                  <a:pt x="0" y="383977"/>
                </a:lnTo>
                <a:lnTo>
                  <a:pt x="8930" y="383977"/>
                </a:lnTo>
                <a:lnTo>
                  <a:pt x="8930" y="375047"/>
                </a:lnTo>
                <a:lnTo>
                  <a:pt x="17859" y="375047"/>
                </a:lnTo>
                <a:lnTo>
                  <a:pt x="17859" y="366117"/>
                </a:lnTo>
                <a:lnTo>
                  <a:pt x="26789" y="357188"/>
                </a:lnTo>
                <a:lnTo>
                  <a:pt x="35719" y="357188"/>
                </a:lnTo>
                <a:lnTo>
                  <a:pt x="44648" y="348258"/>
                </a:lnTo>
                <a:lnTo>
                  <a:pt x="62508" y="339328"/>
                </a:lnTo>
                <a:lnTo>
                  <a:pt x="71437" y="330398"/>
                </a:lnTo>
                <a:lnTo>
                  <a:pt x="89297" y="321469"/>
                </a:lnTo>
                <a:lnTo>
                  <a:pt x="98226" y="312539"/>
                </a:lnTo>
                <a:lnTo>
                  <a:pt x="107156" y="303609"/>
                </a:lnTo>
                <a:lnTo>
                  <a:pt x="125015" y="294680"/>
                </a:lnTo>
                <a:lnTo>
                  <a:pt x="133945" y="276820"/>
                </a:lnTo>
                <a:lnTo>
                  <a:pt x="151805" y="267891"/>
                </a:lnTo>
                <a:lnTo>
                  <a:pt x="160734" y="258961"/>
                </a:lnTo>
                <a:lnTo>
                  <a:pt x="169664" y="241102"/>
                </a:lnTo>
                <a:lnTo>
                  <a:pt x="187523" y="232172"/>
                </a:lnTo>
                <a:lnTo>
                  <a:pt x="196453" y="223242"/>
                </a:lnTo>
                <a:lnTo>
                  <a:pt x="205383" y="214313"/>
                </a:lnTo>
                <a:lnTo>
                  <a:pt x="223242" y="196453"/>
                </a:lnTo>
                <a:lnTo>
                  <a:pt x="232172" y="187523"/>
                </a:lnTo>
                <a:lnTo>
                  <a:pt x="241101" y="169664"/>
                </a:lnTo>
                <a:lnTo>
                  <a:pt x="250031" y="160734"/>
                </a:lnTo>
                <a:lnTo>
                  <a:pt x="258961" y="142875"/>
                </a:lnTo>
                <a:lnTo>
                  <a:pt x="267890" y="133945"/>
                </a:lnTo>
                <a:lnTo>
                  <a:pt x="276820" y="125016"/>
                </a:lnTo>
                <a:lnTo>
                  <a:pt x="285750" y="116086"/>
                </a:lnTo>
                <a:lnTo>
                  <a:pt x="294680" y="98227"/>
                </a:lnTo>
                <a:lnTo>
                  <a:pt x="303609" y="89297"/>
                </a:lnTo>
                <a:lnTo>
                  <a:pt x="312539" y="80367"/>
                </a:lnTo>
                <a:lnTo>
                  <a:pt x="312539" y="71438"/>
                </a:lnTo>
                <a:lnTo>
                  <a:pt x="321469" y="62508"/>
                </a:lnTo>
                <a:lnTo>
                  <a:pt x="330398" y="53578"/>
                </a:lnTo>
                <a:lnTo>
                  <a:pt x="339328" y="44648"/>
                </a:lnTo>
                <a:lnTo>
                  <a:pt x="348258" y="35719"/>
                </a:lnTo>
                <a:lnTo>
                  <a:pt x="357187" y="26789"/>
                </a:lnTo>
                <a:lnTo>
                  <a:pt x="357187" y="17859"/>
                </a:lnTo>
                <a:lnTo>
                  <a:pt x="366117" y="17859"/>
                </a:lnTo>
                <a:lnTo>
                  <a:pt x="375047" y="8930"/>
                </a:lnTo>
                <a:lnTo>
                  <a:pt x="375047" y="8930"/>
                </a:lnTo>
                <a:lnTo>
                  <a:pt x="383976" y="0"/>
                </a:lnTo>
                <a:lnTo>
                  <a:pt x="383976" y="0"/>
                </a:lnTo>
                <a:lnTo>
                  <a:pt x="383976" y="0"/>
                </a:lnTo>
                <a:lnTo>
                  <a:pt x="392906" y="0"/>
                </a:lnTo>
                <a:lnTo>
                  <a:pt x="392906" y="0"/>
                </a:lnTo>
                <a:lnTo>
                  <a:pt x="392906" y="0"/>
                </a:lnTo>
                <a:lnTo>
                  <a:pt x="392906" y="0"/>
                </a:lnTo>
                <a:lnTo>
                  <a:pt x="392906" y="0"/>
                </a:lnTo>
                <a:lnTo>
                  <a:pt x="392906" y="0"/>
                </a:lnTo>
                <a:lnTo>
                  <a:pt x="392906" y="8930"/>
                </a:lnTo>
                <a:lnTo>
                  <a:pt x="392906" y="8930"/>
                </a:lnTo>
                <a:lnTo>
                  <a:pt x="392906" y="8930"/>
                </a:lnTo>
                <a:lnTo>
                  <a:pt x="392906" y="17859"/>
                </a:lnTo>
                <a:lnTo>
                  <a:pt x="392906" y="17859"/>
                </a:lnTo>
                <a:lnTo>
                  <a:pt x="383976" y="26789"/>
                </a:lnTo>
                <a:lnTo>
                  <a:pt x="383976" y="26789"/>
                </a:lnTo>
                <a:lnTo>
                  <a:pt x="375047" y="35719"/>
                </a:lnTo>
                <a:lnTo>
                  <a:pt x="375047" y="44648"/>
                </a:lnTo>
                <a:lnTo>
                  <a:pt x="366117" y="44648"/>
                </a:lnTo>
                <a:lnTo>
                  <a:pt x="366117" y="53578"/>
                </a:lnTo>
                <a:lnTo>
                  <a:pt x="357187" y="53578"/>
                </a:lnTo>
                <a:lnTo>
                  <a:pt x="348258" y="62508"/>
                </a:lnTo>
                <a:lnTo>
                  <a:pt x="348258" y="71438"/>
                </a:lnTo>
                <a:lnTo>
                  <a:pt x="339328" y="71438"/>
                </a:lnTo>
                <a:lnTo>
                  <a:pt x="339328" y="80367"/>
                </a:lnTo>
                <a:lnTo>
                  <a:pt x="330398" y="80367"/>
                </a:lnTo>
                <a:lnTo>
                  <a:pt x="330398" y="89297"/>
                </a:lnTo>
                <a:lnTo>
                  <a:pt x="321469" y="89297"/>
                </a:lnTo>
                <a:lnTo>
                  <a:pt x="312539" y="98227"/>
                </a:lnTo>
                <a:lnTo>
                  <a:pt x="312539" y="107156"/>
                </a:lnTo>
                <a:lnTo>
                  <a:pt x="303609" y="107156"/>
                </a:lnTo>
                <a:lnTo>
                  <a:pt x="294680" y="116086"/>
                </a:lnTo>
                <a:lnTo>
                  <a:pt x="294680" y="125016"/>
                </a:lnTo>
                <a:lnTo>
                  <a:pt x="285750" y="133945"/>
                </a:lnTo>
                <a:lnTo>
                  <a:pt x="276820" y="133945"/>
                </a:lnTo>
                <a:lnTo>
                  <a:pt x="267890" y="142875"/>
                </a:lnTo>
                <a:lnTo>
                  <a:pt x="267890" y="151805"/>
                </a:lnTo>
                <a:lnTo>
                  <a:pt x="258961" y="151805"/>
                </a:lnTo>
                <a:lnTo>
                  <a:pt x="250031" y="160734"/>
                </a:lnTo>
                <a:lnTo>
                  <a:pt x="241101" y="160734"/>
                </a:lnTo>
                <a:lnTo>
                  <a:pt x="241101" y="169664"/>
                </a:lnTo>
                <a:lnTo>
                  <a:pt x="232172" y="169664"/>
                </a:lnTo>
                <a:lnTo>
                  <a:pt x="232172" y="169664"/>
                </a:lnTo>
                <a:lnTo>
                  <a:pt x="232172" y="178594"/>
                </a:lnTo>
                <a:lnTo>
                  <a:pt x="223242" y="178594"/>
                </a:lnTo>
                <a:lnTo>
                  <a:pt x="223242" y="178594"/>
                </a:lnTo>
                <a:lnTo>
                  <a:pt x="223242" y="178594"/>
                </a:lnTo>
                <a:lnTo>
                  <a:pt x="223242" y="178594"/>
                </a:lnTo>
                <a:lnTo>
                  <a:pt x="223242" y="178594"/>
                </a:lnTo>
                <a:lnTo>
                  <a:pt x="223242" y="178594"/>
                </a:lnTo>
                <a:lnTo>
                  <a:pt x="223242" y="178594"/>
                </a:lnTo>
                <a:lnTo>
                  <a:pt x="223242" y="169664"/>
                </a:lnTo>
                <a:lnTo>
                  <a:pt x="232172" y="169664"/>
                </a:lnTo>
                <a:lnTo>
                  <a:pt x="232172" y="169664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5" name="Freeform 2194"/>
          <p:cNvSpPr/>
          <p:nvPr/>
        </p:nvSpPr>
        <p:spPr>
          <a:xfrm>
            <a:off x="6340078" y="1839515"/>
            <a:ext cx="116087" cy="214314"/>
          </a:xfrm>
          <a:custGeom>
            <a:avLst/>
            <a:gdLst/>
            <a:ahLst/>
            <a:cxnLst/>
            <a:rect l="0" t="0" r="0" b="0"/>
            <a:pathLst>
              <a:path w="116087" h="214314">
                <a:moveTo>
                  <a:pt x="0" y="98227"/>
                </a:moveTo>
                <a:lnTo>
                  <a:pt x="8930" y="89297"/>
                </a:lnTo>
                <a:lnTo>
                  <a:pt x="8930" y="80368"/>
                </a:lnTo>
                <a:lnTo>
                  <a:pt x="17860" y="71438"/>
                </a:lnTo>
                <a:lnTo>
                  <a:pt x="26789" y="62508"/>
                </a:lnTo>
                <a:lnTo>
                  <a:pt x="35719" y="53579"/>
                </a:lnTo>
                <a:lnTo>
                  <a:pt x="44649" y="44649"/>
                </a:lnTo>
                <a:lnTo>
                  <a:pt x="53578" y="44649"/>
                </a:lnTo>
                <a:lnTo>
                  <a:pt x="62508" y="35719"/>
                </a:lnTo>
                <a:lnTo>
                  <a:pt x="62508" y="26789"/>
                </a:lnTo>
                <a:lnTo>
                  <a:pt x="71438" y="17860"/>
                </a:lnTo>
                <a:lnTo>
                  <a:pt x="8036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17860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16086" y="44649"/>
                </a:lnTo>
                <a:lnTo>
                  <a:pt x="116086" y="53579"/>
                </a:lnTo>
                <a:lnTo>
                  <a:pt x="116086" y="62508"/>
                </a:lnTo>
                <a:lnTo>
                  <a:pt x="116086" y="71438"/>
                </a:lnTo>
                <a:lnTo>
                  <a:pt x="116086" y="80368"/>
                </a:lnTo>
                <a:lnTo>
                  <a:pt x="116086" y="89297"/>
                </a:lnTo>
                <a:lnTo>
                  <a:pt x="116086" y="98227"/>
                </a:lnTo>
                <a:lnTo>
                  <a:pt x="107156" y="107157"/>
                </a:lnTo>
                <a:lnTo>
                  <a:pt x="107156" y="116086"/>
                </a:lnTo>
                <a:lnTo>
                  <a:pt x="107156" y="125016"/>
                </a:lnTo>
                <a:lnTo>
                  <a:pt x="107156" y="142875"/>
                </a:lnTo>
                <a:lnTo>
                  <a:pt x="107156" y="142875"/>
                </a:lnTo>
                <a:lnTo>
                  <a:pt x="107156" y="151805"/>
                </a:lnTo>
                <a:lnTo>
                  <a:pt x="98227" y="169664"/>
                </a:lnTo>
                <a:lnTo>
                  <a:pt x="98227" y="169664"/>
                </a:lnTo>
                <a:lnTo>
                  <a:pt x="98227" y="178594"/>
                </a:lnTo>
                <a:lnTo>
                  <a:pt x="98227" y="187524"/>
                </a:lnTo>
                <a:lnTo>
                  <a:pt x="98227" y="196454"/>
                </a:lnTo>
                <a:lnTo>
                  <a:pt x="98227" y="196454"/>
                </a:lnTo>
                <a:lnTo>
                  <a:pt x="98227" y="214313"/>
                </a:lnTo>
                <a:lnTo>
                  <a:pt x="98227" y="214313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6" name="Freeform 2195"/>
          <p:cNvSpPr/>
          <p:nvPr/>
        </p:nvSpPr>
        <p:spPr>
          <a:xfrm>
            <a:off x="6956227" y="1919883"/>
            <a:ext cx="1410890" cy="330399"/>
          </a:xfrm>
          <a:custGeom>
            <a:avLst/>
            <a:gdLst/>
            <a:ahLst/>
            <a:cxnLst/>
            <a:rect l="0" t="0" r="0" b="0"/>
            <a:pathLst>
              <a:path w="1410890" h="330399">
                <a:moveTo>
                  <a:pt x="1410889" y="0"/>
                </a:moveTo>
                <a:lnTo>
                  <a:pt x="1401960" y="0"/>
                </a:lnTo>
                <a:lnTo>
                  <a:pt x="1401960" y="8929"/>
                </a:lnTo>
                <a:lnTo>
                  <a:pt x="1393030" y="8929"/>
                </a:lnTo>
                <a:lnTo>
                  <a:pt x="1393030" y="8929"/>
                </a:lnTo>
                <a:lnTo>
                  <a:pt x="1393030" y="17859"/>
                </a:lnTo>
                <a:lnTo>
                  <a:pt x="1384100" y="17859"/>
                </a:lnTo>
                <a:lnTo>
                  <a:pt x="1384100" y="26789"/>
                </a:lnTo>
                <a:lnTo>
                  <a:pt x="1384100" y="26789"/>
                </a:lnTo>
                <a:lnTo>
                  <a:pt x="1375171" y="26789"/>
                </a:lnTo>
                <a:lnTo>
                  <a:pt x="1375171" y="35718"/>
                </a:lnTo>
                <a:lnTo>
                  <a:pt x="1375171" y="35718"/>
                </a:lnTo>
                <a:lnTo>
                  <a:pt x="1366241" y="44648"/>
                </a:lnTo>
                <a:lnTo>
                  <a:pt x="1366241" y="44648"/>
                </a:lnTo>
                <a:lnTo>
                  <a:pt x="1366241" y="53578"/>
                </a:lnTo>
                <a:lnTo>
                  <a:pt x="1357311" y="53578"/>
                </a:lnTo>
                <a:lnTo>
                  <a:pt x="1357311" y="62507"/>
                </a:lnTo>
                <a:lnTo>
                  <a:pt x="1348382" y="62507"/>
                </a:lnTo>
                <a:lnTo>
                  <a:pt x="1348382" y="71437"/>
                </a:lnTo>
                <a:lnTo>
                  <a:pt x="1339452" y="80367"/>
                </a:lnTo>
                <a:lnTo>
                  <a:pt x="1330522" y="89296"/>
                </a:lnTo>
                <a:lnTo>
                  <a:pt x="1321593" y="89296"/>
                </a:lnTo>
                <a:lnTo>
                  <a:pt x="1321593" y="98226"/>
                </a:lnTo>
                <a:lnTo>
                  <a:pt x="1312663" y="107156"/>
                </a:lnTo>
                <a:lnTo>
                  <a:pt x="1303733" y="107156"/>
                </a:lnTo>
                <a:lnTo>
                  <a:pt x="1294803" y="116086"/>
                </a:lnTo>
                <a:lnTo>
                  <a:pt x="1285874" y="125015"/>
                </a:lnTo>
                <a:lnTo>
                  <a:pt x="1285874" y="133945"/>
                </a:lnTo>
                <a:lnTo>
                  <a:pt x="1276944" y="133945"/>
                </a:lnTo>
                <a:lnTo>
                  <a:pt x="1268014" y="142875"/>
                </a:lnTo>
                <a:lnTo>
                  <a:pt x="1259085" y="151804"/>
                </a:lnTo>
                <a:lnTo>
                  <a:pt x="1250155" y="151804"/>
                </a:lnTo>
                <a:lnTo>
                  <a:pt x="1241225" y="160734"/>
                </a:lnTo>
                <a:lnTo>
                  <a:pt x="1232296" y="169664"/>
                </a:lnTo>
                <a:lnTo>
                  <a:pt x="1223367" y="169664"/>
                </a:lnTo>
                <a:lnTo>
                  <a:pt x="1214437" y="178593"/>
                </a:lnTo>
                <a:lnTo>
                  <a:pt x="1196578" y="187523"/>
                </a:lnTo>
                <a:lnTo>
                  <a:pt x="1187648" y="187523"/>
                </a:lnTo>
                <a:lnTo>
                  <a:pt x="1178718" y="196453"/>
                </a:lnTo>
                <a:lnTo>
                  <a:pt x="1169789" y="205382"/>
                </a:lnTo>
                <a:lnTo>
                  <a:pt x="1160859" y="205382"/>
                </a:lnTo>
                <a:lnTo>
                  <a:pt x="1151929" y="214312"/>
                </a:lnTo>
                <a:lnTo>
                  <a:pt x="1134070" y="214312"/>
                </a:lnTo>
                <a:lnTo>
                  <a:pt x="1125140" y="223242"/>
                </a:lnTo>
                <a:lnTo>
                  <a:pt x="1116211" y="223242"/>
                </a:lnTo>
                <a:lnTo>
                  <a:pt x="1107281" y="232171"/>
                </a:lnTo>
                <a:lnTo>
                  <a:pt x="1098351" y="232171"/>
                </a:lnTo>
                <a:lnTo>
                  <a:pt x="1080492" y="241101"/>
                </a:lnTo>
                <a:lnTo>
                  <a:pt x="1071562" y="241101"/>
                </a:lnTo>
                <a:lnTo>
                  <a:pt x="1062632" y="250031"/>
                </a:lnTo>
                <a:lnTo>
                  <a:pt x="1053703" y="250031"/>
                </a:lnTo>
                <a:lnTo>
                  <a:pt x="1044773" y="258961"/>
                </a:lnTo>
                <a:lnTo>
                  <a:pt x="1026914" y="258961"/>
                </a:lnTo>
                <a:lnTo>
                  <a:pt x="1017984" y="258961"/>
                </a:lnTo>
                <a:lnTo>
                  <a:pt x="1009054" y="267890"/>
                </a:lnTo>
                <a:lnTo>
                  <a:pt x="1000125" y="267890"/>
                </a:lnTo>
                <a:lnTo>
                  <a:pt x="982265" y="267890"/>
                </a:lnTo>
                <a:lnTo>
                  <a:pt x="973336" y="276820"/>
                </a:lnTo>
                <a:lnTo>
                  <a:pt x="964406" y="276820"/>
                </a:lnTo>
                <a:lnTo>
                  <a:pt x="955476" y="276820"/>
                </a:lnTo>
                <a:lnTo>
                  <a:pt x="946546" y="285750"/>
                </a:lnTo>
                <a:lnTo>
                  <a:pt x="928687" y="285750"/>
                </a:lnTo>
                <a:lnTo>
                  <a:pt x="919757" y="285750"/>
                </a:lnTo>
                <a:lnTo>
                  <a:pt x="910828" y="294679"/>
                </a:lnTo>
                <a:lnTo>
                  <a:pt x="901898" y="294679"/>
                </a:lnTo>
                <a:lnTo>
                  <a:pt x="892968" y="294679"/>
                </a:lnTo>
                <a:lnTo>
                  <a:pt x="884039" y="294679"/>
                </a:lnTo>
                <a:lnTo>
                  <a:pt x="875109" y="303609"/>
                </a:lnTo>
                <a:lnTo>
                  <a:pt x="866179" y="303609"/>
                </a:lnTo>
                <a:lnTo>
                  <a:pt x="857250" y="303609"/>
                </a:lnTo>
                <a:lnTo>
                  <a:pt x="848320" y="303609"/>
                </a:lnTo>
                <a:lnTo>
                  <a:pt x="839390" y="303609"/>
                </a:lnTo>
                <a:lnTo>
                  <a:pt x="830461" y="312539"/>
                </a:lnTo>
                <a:lnTo>
                  <a:pt x="821531" y="312539"/>
                </a:lnTo>
                <a:lnTo>
                  <a:pt x="812601" y="312539"/>
                </a:lnTo>
                <a:lnTo>
                  <a:pt x="803671" y="312539"/>
                </a:lnTo>
                <a:lnTo>
                  <a:pt x="794742" y="312539"/>
                </a:lnTo>
                <a:lnTo>
                  <a:pt x="785812" y="312539"/>
                </a:lnTo>
                <a:lnTo>
                  <a:pt x="776882" y="312539"/>
                </a:lnTo>
                <a:lnTo>
                  <a:pt x="767953" y="312539"/>
                </a:lnTo>
                <a:lnTo>
                  <a:pt x="759023" y="321468"/>
                </a:lnTo>
                <a:lnTo>
                  <a:pt x="750093" y="321468"/>
                </a:lnTo>
                <a:lnTo>
                  <a:pt x="741164" y="321468"/>
                </a:lnTo>
                <a:lnTo>
                  <a:pt x="732234" y="321468"/>
                </a:lnTo>
                <a:lnTo>
                  <a:pt x="723304" y="321468"/>
                </a:lnTo>
                <a:lnTo>
                  <a:pt x="714375" y="321468"/>
                </a:lnTo>
                <a:lnTo>
                  <a:pt x="705445" y="321468"/>
                </a:lnTo>
                <a:lnTo>
                  <a:pt x="696515" y="321468"/>
                </a:lnTo>
                <a:lnTo>
                  <a:pt x="687586" y="321468"/>
                </a:lnTo>
                <a:lnTo>
                  <a:pt x="678656" y="330398"/>
                </a:lnTo>
                <a:lnTo>
                  <a:pt x="669726" y="321468"/>
                </a:lnTo>
                <a:lnTo>
                  <a:pt x="660796" y="330398"/>
                </a:lnTo>
                <a:lnTo>
                  <a:pt x="651867" y="330398"/>
                </a:lnTo>
                <a:lnTo>
                  <a:pt x="651867" y="330398"/>
                </a:lnTo>
                <a:lnTo>
                  <a:pt x="642937" y="321468"/>
                </a:lnTo>
                <a:lnTo>
                  <a:pt x="634007" y="321468"/>
                </a:lnTo>
                <a:lnTo>
                  <a:pt x="625078" y="321468"/>
                </a:lnTo>
                <a:lnTo>
                  <a:pt x="616148" y="321468"/>
                </a:lnTo>
                <a:lnTo>
                  <a:pt x="607218" y="321468"/>
                </a:lnTo>
                <a:lnTo>
                  <a:pt x="598289" y="321468"/>
                </a:lnTo>
                <a:lnTo>
                  <a:pt x="589359" y="321468"/>
                </a:lnTo>
                <a:lnTo>
                  <a:pt x="580429" y="321468"/>
                </a:lnTo>
                <a:lnTo>
                  <a:pt x="571500" y="321468"/>
                </a:lnTo>
                <a:lnTo>
                  <a:pt x="562570" y="321468"/>
                </a:lnTo>
                <a:lnTo>
                  <a:pt x="553640" y="312539"/>
                </a:lnTo>
                <a:lnTo>
                  <a:pt x="544711" y="312539"/>
                </a:lnTo>
                <a:lnTo>
                  <a:pt x="535781" y="321468"/>
                </a:lnTo>
                <a:lnTo>
                  <a:pt x="526851" y="312539"/>
                </a:lnTo>
                <a:lnTo>
                  <a:pt x="517921" y="312539"/>
                </a:lnTo>
                <a:lnTo>
                  <a:pt x="508992" y="312539"/>
                </a:lnTo>
                <a:lnTo>
                  <a:pt x="500062" y="312539"/>
                </a:lnTo>
                <a:lnTo>
                  <a:pt x="491132" y="312539"/>
                </a:lnTo>
                <a:lnTo>
                  <a:pt x="482203" y="303609"/>
                </a:lnTo>
                <a:lnTo>
                  <a:pt x="473273" y="312539"/>
                </a:lnTo>
                <a:lnTo>
                  <a:pt x="464343" y="303609"/>
                </a:lnTo>
                <a:lnTo>
                  <a:pt x="455414" y="303609"/>
                </a:lnTo>
                <a:lnTo>
                  <a:pt x="446484" y="303609"/>
                </a:lnTo>
                <a:lnTo>
                  <a:pt x="437554" y="303609"/>
                </a:lnTo>
                <a:lnTo>
                  <a:pt x="428625" y="303609"/>
                </a:lnTo>
                <a:lnTo>
                  <a:pt x="410765" y="303609"/>
                </a:lnTo>
                <a:lnTo>
                  <a:pt x="401836" y="303609"/>
                </a:lnTo>
                <a:lnTo>
                  <a:pt x="392906" y="303609"/>
                </a:lnTo>
                <a:lnTo>
                  <a:pt x="383976" y="294679"/>
                </a:lnTo>
                <a:lnTo>
                  <a:pt x="375046" y="294679"/>
                </a:lnTo>
                <a:lnTo>
                  <a:pt x="366117" y="285750"/>
                </a:lnTo>
                <a:lnTo>
                  <a:pt x="357187" y="285750"/>
                </a:lnTo>
                <a:lnTo>
                  <a:pt x="348257" y="285750"/>
                </a:lnTo>
                <a:lnTo>
                  <a:pt x="339328" y="285750"/>
                </a:lnTo>
                <a:lnTo>
                  <a:pt x="330398" y="285750"/>
                </a:lnTo>
                <a:lnTo>
                  <a:pt x="321468" y="276820"/>
                </a:lnTo>
                <a:lnTo>
                  <a:pt x="312539" y="276820"/>
                </a:lnTo>
                <a:lnTo>
                  <a:pt x="303609" y="267890"/>
                </a:lnTo>
                <a:lnTo>
                  <a:pt x="294679" y="267890"/>
                </a:lnTo>
                <a:lnTo>
                  <a:pt x="285750" y="267890"/>
                </a:lnTo>
                <a:lnTo>
                  <a:pt x="276820" y="267890"/>
                </a:lnTo>
                <a:lnTo>
                  <a:pt x="267890" y="258961"/>
                </a:lnTo>
                <a:lnTo>
                  <a:pt x="258961" y="258961"/>
                </a:lnTo>
                <a:lnTo>
                  <a:pt x="250031" y="258961"/>
                </a:lnTo>
                <a:lnTo>
                  <a:pt x="241101" y="250031"/>
                </a:lnTo>
                <a:lnTo>
                  <a:pt x="232171" y="250031"/>
                </a:lnTo>
                <a:lnTo>
                  <a:pt x="223242" y="250031"/>
                </a:lnTo>
                <a:lnTo>
                  <a:pt x="214312" y="250031"/>
                </a:lnTo>
                <a:lnTo>
                  <a:pt x="205382" y="241101"/>
                </a:lnTo>
                <a:lnTo>
                  <a:pt x="196453" y="241101"/>
                </a:lnTo>
                <a:lnTo>
                  <a:pt x="187523" y="232171"/>
                </a:lnTo>
                <a:lnTo>
                  <a:pt x="178593" y="232171"/>
                </a:lnTo>
                <a:lnTo>
                  <a:pt x="169664" y="232171"/>
                </a:lnTo>
                <a:lnTo>
                  <a:pt x="160734" y="223242"/>
                </a:lnTo>
                <a:lnTo>
                  <a:pt x="151804" y="223242"/>
                </a:lnTo>
                <a:lnTo>
                  <a:pt x="142875" y="223242"/>
                </a:lnTo>
                <a:lnTo>
                  <a:pt x="142875" y="223242"/>
                </a:lnTo>
                <a:lnTo>
                  <a:pt x="133945" y="223242"/>
                </a:lnTo>
                <a:lnTo>
                  <a:pt x="125015" y="214312"/>
                </a:lnTo>
                <a:lnTo>
                  <a:pt x="116086" y="214312"/>
                </a:lnTo>
                <a:lnTo>
                  <a:pt x="107156" y="214312"/>
                </a:lnTo>
                <a:lnTo>
                  <a:pt x="98226" y="214312"/>
                </a:lnTo>
                <a:lnTo>
                  <a:pt x="89296" y="214312"/>
                </a:lnTo>
                <a:lnTo>
                  <a:pt x="89296" y="214312"/>
                </a:lnTo>
                <a:lnTo>
                  <a:pt x="80367" y="214312"/>
                </a:lnTo>
                <a:lnTo>
                  <a:pt x="71437" y="205382"/>
                </a:lnTo>
                <a:lnTo>
                  <a:pt x="62507" y="205382"/>
                </a:lnTo>
                <a:lnTo>
                  <a:pt x="62507" y="205382"/>
                </a:lnTo>
                <a:lnTo>
                  <a:pt x="53578" y="205382"/>
                </a:lnTo>
                <a:lnTo>
                  <a:pt x="44648" y="205382"/>
                </a:lnTo>
                <a:lnTo>
                  <a:pt x="44648" y="205382"/>
                </a:lnTo>
                <a:lnTo>
                  <a:pt x="35718" y="205382"/>
                </a:lnTo>
                <a:lnTo>
                  <a:pt x="35718" y="205382"/>
                </a:lnTo>
                <a:lnTo>
                  <a:pt x="26789" y="205382"/>
                </a:lnTo>
                <a:lnTo>
                  <a:pt x="26789" y="205382"/>
                </a:lnTo>
                <a:lnTo>
                  <a:pt x="17859" y="205382"/>
                </a:lnTo>
                <a:lnTo>
                  <a:pt x="17859" y="205382"/>
                </a:lnTo>
                <a:lnTo>
                  <a:pt x="8929" y="205382"/>
                </a:lnTo>
                <a:lnTo>
                  <a:pt x="8929" y="205382"/>
                </a:lnTo>
                <a:lnTo>
                  <a:pt x="8929" y="20538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7" name="Freeform 2196"/>
          <p:cNvSpPr/>
          <p:nvPr/>
        </p:nvSpPr>
        <p:spPr>
          <a:xfrm>
            <a:off x="6938367" y="2080617"/>
            <a:ext cx="285751" cy="196454"/>
          </a:xfrm>
          <a:custGeom>
            <a:avLst/>
            <a:gdLst/>
            <a:ahLst/>
            <a:cxnLst/>
            <a:rect l="0" t="0" r="0" b="0"/>
            <a:pathLst>
              <a:path w="285751" h="196454">
                <a:moveTo>
                  <a:pt x="71438" y="8930"/>
                </a:moveTo>
                <a:lnTo>
                  <a:pt x="62508" y="8930"/>
                </a:lnTo>
                <a:lnTo>
                  <a:pt x="5357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71437"/>
                </a:lnTo>
                <a:lnTo>
                  <a:pt x="17860" y="71437"/>
                </a:lnTo>
                <a:lnTo>
                  <a:pt x="17860" y="71437"/>
                </a:lnTo>
                <a:lnTo>
                  <a:pt x="17860" y="80367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9" y="89297"/>
                </a:lnTo>
                <a:lnTo>
                  <a:pt x="53578" y="89297"/>
                </a:lnTo>
                <a:lnTo>
                  <a:pt x="62508" y="98227"/>
                </a:lnTo>
                <a:lnTo>
                  <a:pt x="71438" y="98227"/>
                </a:lnTo>
                <a:lnTo>
                  <a:pt x="89297" y="107156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33946" y="116086"/>
                </a:lnTo>
                <a:lnTo>
                  <a:pt x="151805" y="116086"/>
                </a:lnTo>
                <a:lnTo>
                  <a:pt x="160735" y="125016"/>
                </a:lnTo>
                <a:lnTo>
                  <a:pt x="178594" y="125016"/>
                </a:lnTo>
                <a:lnTo>
                  <a:pt x="187524" y="133945"/>
                </a:lnTo>
                <a:lnTo>
                  <a:pt x="205383" y="142875"/>
                </a:lnTo>
                <a:lnTo>
                  <a:pt x="214313" y="142875"/>
                </a:lnTo>
                <a:lnTo>
                  <a:pt x="232172" y="142875"/>
                </a:lnTo>
                <a:lnTo>
                  <a:pt x="241102" y="151805"/>
                </a:lnTo>
                <a:lnTo>
                  <a:pt x="250031" y="151805"/>
                </a:lnTo>
                <a:lnTo>
                  <a:pt x="258961" y="160734"/>
                </a:lnTo>
                <a:lnTo>
                  <a:pt x="267891" y="169664"/>
                </a:lnTo>
                <a:lnTo>
                  <a:pt x="267891" y="169664"/>
                </a:lnTo>
                <a:lnTo>
                  <a:pt x="276821" y="178594"/>
                </a:lnTo>
                <a:lnTo>
                  <a:pt x="276821" y="187523"/>
                </a:lnTo>
                <a:lnTo>
                  <a:pt x="285750" y="187523"/>
                </a:lnTo>
                <a:lnTo>
                  <a:pt x="285750" y="196453"/>
                </a:lnTo>
                <a:lnTo>
                  <a:pt x="285750" y="196453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9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2013-01-22T22:55:13Z</dcterms:created>
  <dcterms:modified xsi:type="dcterms:W3CDTF">2013-01-31T21:07:56Z</dcterms:modified>
</cp:coreProperties>
</file>