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01T18:09:41.8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E1C60D-5FFF-4ED4-82AC-668E0AE4B74F}" emma:medium="tactile" emma:mode="ink">
          <msink:context xmlns:msink="http://schemas.microsoft.com/ink/2010/main" type="writingRegion" rotatedBoundingBox="4579,7119 8057,7119 8057,8404 4579,8404"/>
        </emma:interpretation>
      </emma:emma>
    </inkml:annotationXML>
    <inkml:traceGroup>
      <inkml:annotationXML>
        <emma:emma xmlns:emma="http://www.w3.org/2003/04/emma" version="1.0">
          <emma:interpretation id="{232E4458-AE3A-49A3-8C5E-392CED97D597}" emma:medium="tactile" emma:mode="ink">
            <msink:context xmlns:msink="http://schemas.microsoft.com/ink/2010/main" type="paragraph" rotatedBoundingBox="4579,7119 8057,7119 8057,8404 4579,8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E9269F-6685-48C0-B01B-6037C7638799}" emma:medium="tactile" emma:mode="ink">
              <msink:context xmlns:msink="http://schemas.microsoft.com/ink/2010/main" type="line" rotatedBoundingBox="4579,7119 8057,7119 8057,8404 4579,8404"/>
            </emma:interpretation>
          </emma:emma>
        </inkml:annotationXML>
        <inkml:traceGroup>
          <inkml:annotationXML>
            <emma:emma xmlns:emma="http://www.w3.org/2003/04/emma" version="1.0">
              <emma:interpretation id="{D0D8137F-D9FE-4E21-AF94-FF36E8C7A554}" emma:medium="tactile" emma:mode="ink">
                <msink:context xmlns:msink="http://schemas.microsoft.com/ink/2010/main" type="inkWord" rotatedBoundingBox="4584,7104 8047,8374 8042,8389 4579,7119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116-732</inkml:trace>
          <inkml:trace contextRef="#ctx0" brushRef="#br0" timeOffset="-3369.6">3579 538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01T18:09:34.9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4DD436-5E3C-4057-9822-BDB27311B046}" emma:medium="tactile" emma:mode="ink">
          <msink:context xmlns:msink="http://schemas.microsoft.com/ink/2010/main" type="writingRegion" rotatedBoundingBox="-1424,6196 -1409,6196 -1409,6211 -1424,6211"/>
        </emma:interpretation>
      </emma:emma>
    </inkml:annotationXML>
    <inkml:traceGroup>
      <inkml:annotationXML>
        <emma:emma xmlns:emma="http://www.w3.org/2003/04/emma" version="1.0">
          <emma:interpretation id="{27773209-9992-4248-9E4B-CFEBA052632D}" emma:medium="tactile" emma:mode="ink">
            <msink:context xmlns:msink="http://schemas.microsoft.com/ink/2010/main" type="paragraph" rotatedBoundingBox="-1424,6196 -1409,6196 -1409,6211 -1424,6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B156C8-08F6-4F60-8BAE-FB4E60AB8E26}" emma:medium="tactile" emma:mode="ink">
              <msink:context xmlns:msink="http://schemas.microsoft.com/ink/2010/main" type="line" rotatedBoundingBox="-1424,6196 -1409,6196 -1409,6211 -1424,6211"/>
            </emma:interpretation>
          </emma:emma>
        </inkml:annotationXML>
        <inkml:traceGroup>
          <inkml:annotationXML>
            <emma:emma xmlns:emma="http://www.w3.org/2003/04/emma" version="1.0">
              <emma:interpretation id="{67D8246F-E21A-48B2-AB32-34E4AFDCCAE0}" emma:medium="tactile" emma:mode="ink">
                <msink:context xmlns:msink="http://schemas.microsoft.com/ink/2010/main" type="inkWord" rotatedBoundingBox="-1424,6196 -1409,6196 -1409,6211 -1424,621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01T18:09:27.1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C5A91F-57E6-4CFB-AAED-CFCDB094E0B0}" emma:medium="tactile" emma:mode="ink">
          <msink:context xmlns:msink="http://schemas.microsoft.com/ink/2010/main" type="writingRegion" rotatedBoundingBox="4463,7851 4478,7851 4478,7866 4463,7866"/>
        </emma:interpretation>
      </emma:emma>
    </inkml:annotationXML>
    <inkml:traceGroup>
      <inkml:annotationXML>
        <emma:emma xmlns:emma="http://www.w3.org/2003/04/emma" version="1.0">
          <emma:interpretation id="{E5DD25A7-88FE-4D8F-B90E-DA88260AA9D2}" emma:medium="tactile" emma:mode="ink">
            <msink:context xmlns:msink="http://schemas.microsoft.com/ink/2010/main" type="paragraph" rotatedBoundingBox="4463,7851 4478,7851 4478,7866 4463,7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11EB78-A778-4AF4-83BA-CC3156ED6D76}" emma:medium="tactile" emma:mode="ink">
              <msink:context xmlns:msink="http://schemas.microsoft.com/ink/2010/main" type="line" rotatedBoundingBox="4463,7851 4478,7851 4478,7866 4463,7866"/>
            </emma:interpretation>
          </emma:emma>
        </inkml:annotationXML>
        <inkml:traceGroup>
          <inkml:annotationXML>
            <emma:emma xmlns:emma="http://www.w3.org/2003/04/emma" version="1.0">
              <emma:interpretation id="{696F8B52-66C0-4C09-8EA2-E1E3C7506ABA}" emma:medium="tactile" emma:mode="ink">
                <msink:context xmlns:msink="http://schemas.microsoft.com/ink/2010/main" type="inkWord" rotatedBoundingBox="4463,7851 4478,7851 4478,7866 4463,786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0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3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9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8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2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7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DE44-24A4-4805-A2B1-781D5408C3A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B7F66-F098-4093-A314-3733A2727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hs-staff\home$\jpfeifer\My Documents\My Pictures\ArabIsraeli ma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08" y="0"/>
            <a:ext cx="3674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8165"/>
            <a:ext cx="29245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Palestine</a:t>
            </a:r>
            <a:r>
              <a:rPr lang="en-US" dirty="0" smtClean="0"/>
              <a:t>- British mandate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Palestinian Arabs 90% of</a:t>
            </a:r>
          </a:p>
          <a:p>
            <a:r>
              <a:rPr lang="en-US" dirty="0" smtClean="0"/>
              <a:t>Population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Balfour Declaration:</a:t>
            </a:r>
          </a:p>
          <a:p>
            <a:r>
              <a:rPr lang="en-US" dirty="0" smtClean="0"/>
              <a:t>encouraged</a:t>
            </a:r>
          </a:p>
          <a:p>
            <a:r>
              <a:rPr lang="en-US" dirty="0" smtClean="0"/>
              <a:t>Jewish immigration</a:t>
            </a:r>
          </a:p>
          <a:p>
            <a:r>
              <a:rPr lang="en-US" dirty="0" smtClean="0"/>
              <a:t>(supported by Zionists)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By 1947 fighting escalated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nd British turn mandate</a:t>
            </a:r>
          </a:p>
          <a:p>
            <a:r>
              <a:rPr lang="en-US" dirty="0"/>
              <a:t>o</a:t>
            </a:r>
            <a:r>
              <a:rPr lang="en-US" dirty="0" smtClean="0"/>
              <a:t>ver to the United Nations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48756" y="2562927"/>
              <a:ext cx="1247040" cy="457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6876" y="2551047"/>
                <a:ext cx="12708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-512684" y="2230647"/>
              <a:ext cx="36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24564" y="221876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606996" y="2826447"/>
              <a:ext cx="360" cy="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5116" y="281456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532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hs-staff\home$\jpfeifer\My Documents\My Pictures\ArabIsraeli Ma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79" y="0"/>
            <a:ext cx="3559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838200"/>
            <a:ext cx="18763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United Nations</a:t>
            </a:r>
          </a:p>
          <a:p>
            <a:r>
              <a:rPr lang="en-US" b="1" dirty="0" smtClean="0"/>
              <a:t>Partition Plan </a:t>
            </a:r>
            <a:r>
              <a:rPr lang="en-US" dirty="0" smtClean="0"/>
              <a:t>– </a:t>
            </a:r>
          </a:p>
          <a:p>
            <a:endParaRPr lang="en-US" dirty="0"/>
          </a:p>
          <a:p>
            <a:r>
              <a:rPr lang="en-US" dirty="0" smtClean="0"/>
              <a:t>Was it fair? Justify</a:t>
            </a:r>
          </a:p>
          <a:p>
            <a:r>
              <a:rPr lang="en-US" dirty="0"/>
              <a:t>y</a:t>
            </a:r>
            <a:r>
              <a:rPr lang="en-US" dirty="0" smtClean="0"/>
              <a:t>our answer.</a:t>
            </a:r>
          </a:p>
          <a:p>
            <a:endParaRPr lang="en-US" dirty="0"/>
          </a:p>
          <a:p>
            <a:r>
              <a:rPr lang="en-US" dirty="0" smtClean="0"/>
              <a:t>Write a quick</a:t>
            </a:r>
          </a:p>
          <a:p>
            <a:r>
              <a:rPr lang="en-US" dirty="0" smtClean="0"/>
              <a:t>response below: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6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hs-staff\home$\jpfeifer\My Documents\My Pictures\ArabIsraeli Map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21" y="0"/>
            <a:ext cx="3235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280038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1948 War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Independence of the</a:t>
            </a:r>
          </a:p>
          <a:p>
            <a:r>
              <a:rPr lang="en-US" dirty="0" smtClean="0"/>
              <a:t>State of Israel declared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NEXT DAY Arab</a:t>
            </a:r>
          </a:p>
          <a:p>
            <a:r>
              <a:rPr lang="en-US" dirty="0"/>
              <a:t>t</a:t>
            </a:r>
            <a:r>
              <a:rPr lang="en-US" dirty="0" smtClean="0"/>
              <a:t>roops from Jordan,</a:t>
            </a:r>
          </a:p>
          <a:p>
            <a:r>
              <a:rPr lang="en-US" dirty="0" smtClean="0"/>
              <a:t>Iraq, Syria, Lebanon, Egypt</a:t>
            </a:r>
          </a:p>
          <a:p>
            <a:r>
              <a:rPr lang="en-US" dirty="0" smtClean="0"/>
              <a:t>And Saudi Arabia invaded</a:t>
            </a:r>
          </a:p>
          <a:p>
            <a:r>
              <a:rPr lang="en-US" dirty="0" smtClean="0"/>
              <a:t>Palestine 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By end of 1948 Israel </a:t>
            </a:r>
          </a:p>
          <a:p>
            <a:r>
              <a:rPr lang="en-US" dirty="0"/>
              <a:t>c</a:t>
            </a:r>
            <a:r>
              <a:rPr lang="en-US" dirty="0" smtClean="0"/>
              <a:t>aptured most of the land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Creation of over 700,000</a:t>
            </a:r>
          </a:p>
          <a:p>
            <a:r>
              <a:rPr lang="en-US" dirty="0" smtClean="0"/>
              <a:t>Palestinian refugees</a:t>
            </a:r>
          </a:p>
        </p:txBody>
      </p:sp>
    </p:spTree>
    <p:extLst>
      <p:ext uri="{BB962C8B-B14F-4D97-AF65-F5344CB8AC3E}">
        <p14:creationId xmlns:p14="http://schemas.microsoft.com/office/powerpoint/2010/main" val="143654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hs-staff\home$\jpfeifer\My Documents\My Pictures\ArabIsraeli Map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86" y="0"/>
            <a:ext cx="3382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340" y="304800"/>
            <a:ext cx="27015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Suez Canal Crisis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1956 Egyptian leader</a:t>
            </a:r>
          </a:p>
          <a:p>
            <a:r>
              <a:rPr lang="en-US" dirty="0" smtClean="0"/>
              <a:t>Gamal Abdel Nasser tried</a:t>
            </a:r>
          </a:p>
          <a:p>
            <a:r>
              <a:rPr lang="en-US" dirty="0"/>
              <a:t>t</a:t>
            </a:r>
            <a:r>
              <a:rPr lang="en-US" dirty="0" smtClean="0"/>
              <a:t>o take control of Suez</a:t>
            </a:r>
          </a:p>
          <a:p>
            <a:r>
              <a:rPr lang="en-US" dirty="0" smtClean="0"/>
              <a:t>Canal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Britain and France were</a:t>
            </a:r>
          </a:p>
          <a:p>
            <a:r>
              <a:rPr lang="en-US" dirty="0"/>
              <a:t>m</a:t>
            </a:r>
            <a:r>
              <a:rPr lang="en-US" dirty="0" smtClean="0"/>
              <a:t>ad and Israel decided</a:t>
            </a:r>
          </a:p>
          <a:p>
            <a:r>
              <a:rPr lang="en-US" dirty="0"/>
              <a:t>t</a:t>
            </a:r>
            <a:r>
              <a:rPr lang="en-US" dirty="0" smtClean="0"/>
              <a:t>o join them to force </a:t>
            </a:r>
          </a:p>
          <a:p>
            <a:r>
              <a:rPr lang="en-US" dirty="0" smtClean="0"/>
              <a:t>Nasser to give it back. </a:t>
            </a:r>
          </a:p>
        </p:txBody>
      </p:sp>
    </p:spTree>
    <p:extLst>
      <p:ext uri="{BB962C8B-B14F-4D97-AF65-F5344CB8AC3E}">
        <p14:creationId xmlns:p14="http://schemas.microsoft.com/office/powerpoint/2010/main" val="172295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hs-staff\home$\jpfeifer\My Documents\My Pictures\ArabIsraeli Map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890"/>
            <a:ext cx="3689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963"/>
            <a:ext cx="304782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1967 War</a:t>
            </a:r>
          </a:p>
          <a:p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Nasser continued to cause</a:t>
            </a:r>
          </a:p>
          <a:p>
            <a:r>
              <a:rPr lang="en-US" dirty="0"/>
              <a:t>t</a:t>
            </a:r>
            <a:r>
              <a:rPr lang="en-US" dirty="0" smtClean="0"/>
              <a:t>rouble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Israel had also suffered</a:t>
            </a:r>
          </a:p>
          <a:p>
            <a:r>
              <a:rPr lang="en-US" dirty="0"/>
              <a:t>i</a:t>
            </a:r>
            <a:r>
              <a:rPr lang="en-US" dirty="0" smtClean="0"/>
              <a:t>ncreasing terrorist attacks by </a:t>
            </a:r>
          </a:p>
          <a:p>
            <a:r>
              <a:rPr lang="en-US" dirty="0" smtClean="0"/>
              <a:t>Palestinian groups in Syrian</a:t>
            </a:r>
          </a:p>
          <a:p>
            <a:r>
              <a:rPr lang="en-US" dirty="0"/>
              <a:t>a</a:t>
            </a:r>
            <a:r>
              <a:rPr lang="en-US" dirty="0" smtClean="0"/>
              <a:t>nd Jordanian territories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Israel felt itself surrounded </a:t>
            </a:r>
          </a:p>
          <a:p>
            <a:r>
              <a:rPr lang="en-US" dirty="0"/>
              <a:t>b</a:t>
            </a:r>
            <a:r>
              <a:rPr lang="en-US" dirty="0" smtClean="0"/>
              <a:t>y hostile forces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1967 launched surprise 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ttack and capturing Gaza,</a:t>
            </a:r>
          </a:p>
          <a:p>
            <a:r>
              <a:rPr lang="en-US" dirty="0" smtClean="0"/>
              <a:t>Sinai, Golan Heights and </a:t>
            </a:r>
          </a:p>
          <a:p>
            <a:r>
              <a:rPr lang="en-US" dirty="0" smtClean="0"/>
              <a:t>West Bank</a:t>
            </a:r>
          </a:p>
        </p:txBody>
      </p:sp>
    </p:spTree>
    <p:extLst>
      <p:ext uri="{BB962C8B-B14F-4D97-AF65-F5344CB8AC3E}">
        <p14:creationId xmlns:p14="http://schemas.microsoft.com/office/powerpoint/2010/main" val="98524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hs-staff\home$\jpfeifer\My Documents\My Pictures\ArabIsraeli Map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75" y="0"/>
            <a:ext cx="365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171" y="219670"/>
            <a:ext cx="2383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Intifada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Means “shaking off”</a:t>
            </a:r>
          </a:p>
          <a:p>
            <a:r>
              <a:rPr lang="en-US" dirty="0"/>
              <a:t>i</a:t>
            </a:r>
            <a:r>
              <a:rPr lang="en-US" dirty="0" smtClean="0"/>
              <a:t>n Arabic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6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187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2015-04-01T17:44:13Z</dcterms:created>
  <dcterms:modified xsi:type="dcterms:W3CDTF">2015-04-01T18:29:53Z</dcterms:modified>
</cp:coreProperties>
</file>