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660"/>
  </p:normalViewPr>
  <p:slideViewPr>
    <p:cSldViewPr>
      <p:cViewPr varScale="1">
        <p:scale>
          <a:sx n="68" d="100"/>
          <a:sy n="68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9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7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5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965A-5584-495B-B5AC-8478F8E163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3ADCE-C1CE-4CF6-AFA4-F056C503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Arab Spring and Current Conflict in the Middle East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the Sunnis and Shi’ites?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7526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Sunni and Shiite division</a:t>
            </a:r>
          </a:p>
          <a:p>
            <a:r>
              <a:rPr lang="en-US" dirty="0"/>
              <a:t>dates back to the year 623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two sects of Islam formed</a:t>
            </a:r>
          </a:p>
          <a:p>
            <a:r>
              <a:rPr lang="en-US" dirty="0"/>
              <a:t>in the wake of Mohammed’s death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disagreed over his political successor</a:t>
            </a:r>
          </a:p>
          <a:p>
            <a:r>
              <a:rPr lang="en-US" dirty="0"/>
              <a:t>	</a:t>
            </a:r>
            <a:r>
              <a:rPr lang="en-US" b="1" u="sng" dirty="0"/>
              <a:t>Shiites</a:t>
            </a:r>
            <a:r>
              <a:rPr lang="en-US" dirty="0"/>
              <a:t> maintain it must be a blood relative</a:t>
            </a:r>
          </a:p>
          <a:p>
            <a:r>
              <a:rPr lang="en-US" dirty="0"/>
              <a:t>	of Mohammed </a:t>
            </a:r>
          </a:p>
          <a:p>
            <a:r>
              <a:rPr lang="en-US" dirty="0"/>
              <a:t>	</a:t>
            </a:r>
            <a:r>
              <a:rPr lang="en-US" b="1" u="sng" dirty="0"/>
              <a:t>Sunnis  </a:t>
            </a:r>
            <a:r>
              <a:rPr lang="en-US" dirty="0"/>
              <a:t>call for a pious individual committed to Mohammed’s 	teachings to lead</a:t>
            </a:r>
          </a:p>
          <a:p>
            <a:r>
              <a:rPr lang="en-US" dirty="0"/>
              <a:t>An offshoot of Shiism – </a:t>
            </a:r>
            <a:r>
              <a:rPr lang="en-US" b="1" u="sng" dirty="0"/>
              <a:t>Alawites</a:t>
            </a:r>
            <a:r>
              <a:rPr lang="en-US" dirty="0"/>
              <a:t> –  believed leadership could</a:t>
            </a:r>
          </a:p>
          <a:p>
            <a:r>
              <a:rPr lang="en-US" dirty="0"/>
              <a:t>come from Mohammed’s son-in-law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2876550" cy="225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11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53922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37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ISIL/Islamic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Islamic State (sometimes referred to as ISIS) is a Sunni jihadist group</a:t>
            </a:r>
          </a:p>
          <a:p>
            <a:r>
              <a:rPr lang="en-US" dirty="0"/>
              <a:t>It branched off from Al-Qaeda in Iraq in early 2013</a:t>
            </a:r>
          </a:p>
          <a:p>
            <a:r>
              <a:rPr lang="en-US" dirty="0"/>
              <a:t>Goal: to create an Islamic state (Caliphate) that straddles Iraq and Syria</a:t>
            </a:r>
          </a:p>
          <a:p>
            <a:r>
              <a:rPr lang="en-US" dirty="0"/>
              <a:t>ISIL has capitalized on the unrest in both countries by joining the Sunni rebels fighting against President Bashar al-Assad’s Syrian government and bringing violence across the border into Iraq where Shiites dominate state politics. </a:t>
            </a:r>
          </a:p>
        </p:txBody>
      </p:sp>
    </p:spTree>
    <p:extLst>
      <p:ext uri="{BB962C8B-B14F-4D97-AF65-F5344CB8AC3E}">
        <p14:creationId xmlns:p14="http://schemas.microsoft.com/office/powerpoint/2010/main" val="102416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Arab Spring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8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209800"/>
            <a:ext cx="754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2011 popular unrest swept across the Middle East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Frustration with corruption and dictatorial governments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High unemployment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Many nations launched pro-democracy movements</a:t>
            </a:r>
          </a:p>
          <a:p>
            <a:pPr lvl="1"/>
            <a:r>
              <a:rPr lang="en-US" sz="2400" dirty="0"/>
              <a:t>OUTCOMES: </a:t>
            </a:r>
          </a:p>
          <a:p>
            <a:pPr lvl="2"/>
            <a:r>
              <a:rPr lang="en-US" sz="2400" dirty="0"/>
              <a:t>*some governments </a:t>
            </a:r>
            <a:r>
              <a:rPr lang="en-US" sz="2400" u="sng" dirty="0"/>
              <a:t>suppressed the protests </a:t>
            </a:r>
            <a:r>
              <a:rPr lang="en-US" sz="2400" dirty="0"/>
              <a:t>(Syria)</a:t>
            </a:r>
          </a:p>
          <a:p>
            <a:pPr lvl="1"/>
            <a:r>
              <a:rPr lang="en-US" sz="2400" dirty="0"/>
              <a:t>	*others had </a:t>
            </a:r>
            <a:r>
              <a:rPr lang="en-US" sz="2400" u="sng" dirty="0"/>
              <a:t>elections </a:t>
            </a:r>
            <a:r>
              <a:rPr lang="en-US" sz="2400" dirty="0"/>
              <a:t>(Egypt) but struggled with 	 	   stability</a:t>
            </a:r>
          </a:p>
          <a:p>
            <a:pPr lvl="1"/>
            <a:r>
              <a:rPr lang="en-US" sz="2400" dirty="0"/>
              <a:t>	*</a:t>
            </a:r>
            <a:r>
              <a:rPr lang="en-US" sz="2400" u="sng" dirty="0"/>
              <a:t>religion </a:t>
            </a:r>
            <a:r>
              <a:rPr lang="en-US" sz="2400" dirty="0"/>
              <a:t>also played a role- some wanting to return 	  to traditional religious rule where others wanted      	  to establish secular governments.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3281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03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025"/>
            <a:ext cx="909457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4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in Syria – Left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Create the following outline using the whole left side…..</a:t>
            </a:r>
          </a:p>
          <a:p>
            <a:r>
              <a:rPr lang="en-US" sz="2000" u="sng" dirty="0"/>
              <a:t>Introduction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u="sng" dirty="0"/>
              <a:t>Firing on Civilians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u="sng" dirty="0"/>
              <a:t>Impact on Iran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Who is..</a:t>
            </a:r>
          </a:p>
          <a:p>
            <a:pPr lvl="1"/>
            <a:r>
              <a:rPr lang="en-US" sz="2000" dirty="0"/>
              <a:t>Bashar Al-Assad</a:t>
            </a:r>
          </a:p>
          <a:p>
            <a:pPr lvl="1"/>
            <a:r>
              <a:rPr lang="en-US" sz="2000" dirty="0"/>
              <a:t>The Alawites</a:t>
            </a:r>
          </a:p>
          <a:p>
            <a:pPr lvl="1"/>
            <a:r>
              <a:rPr lang="en-US" sz="2000" dirty="0"/>
              <a:t>Sunni Muslims</a:t>
            </a:r>
          </a:p>
          <a:p>
            <a:pPr lvl="1"/>
            <a:r>
              <a:rPr lang="en-US" sz="2000" dirty="0"/>
              <a:t>Christians</a:t>
            </a:r>
          </a:p>
          <a:p>
            <a:pPr lvl="1"/>
            <a:r>
              <a:rPr lang="en-US" sz="2000" dirty="0"/>
              <a:t>Free Syrian Army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2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Crisis in Syria Current Event – right side- double points (10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Website/</a:t>
            </a:r>
            <a:r>
              <a:rPr lang="en-US" dirty="0" err="1"/>
              <a:t>url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Summary of Event: MUST include </a:t>
            </a:r>
          </a:p>
          <a:p>
            <a:pPr marL="400050" lvl="1" indent="0">
              <a:buNone/>
            </a:pPr>
            <a:r>
              <a:rPr lang="en-US" dirty="0"/>
              <a:t>Who</a:t>
            </a:r>
          </a:p>
          <a:p>
            <a:pPr marL="400050" lvl="1" indent="0">
              <a:buNone/>
            </a:pPr>
            <a:r>
              <a:rPr lang="en-US" dirty="0"/>
              <a:t>What</a:t>
            </a:r>
          </a:p>
          <a:p>
            <a:pPr marL="400050" lvl="1" indent="0">
              <a:buNone/>
            </a:pPr>
            <a:r>
              <a:rPr lang="en-US" dirty="0"/>
              <a:t>When </a:t>
            </a:r>
          </a:p>
          <a:p>
            <a:pPr marL="400050" lvl="1" indent="0">
              <a:buNone/>
            </a:pPr>
            <a:r>
              <a:rPr lang="en-US" dirty="0"/>
              <a:t>Where</a:t>
            </a:r>
          </a:p>
          <a:p>
            <a:pPr marL="400050" lvl="1" indent="0">
              <a:buNone/>
            </a:pPr>
            <a:r>
              <a:rPr lang="en-US" dirty="0"/>
              <a:t>Why</a:t>
            </a:r>
          </a:p>
          <a:p>
            <a:pPr marL="400050" lvl="1" indent="0">
              <a:buNone/>
            </a:pPr>
            <a:r>
              <a:rPr lang="en-US" dirty="0"/>
              <a:t>3. How does the article show the continued crisis in Syria? What do you think will happen next? Why?</a:t>
            </a:r>
          </a:p>
        </p:txBody>
      </p:sp>
    </p:spTree>
    <p:extLst>
      <p:ext uri="{BB962C8B-B14F-4D97-AF65-F5344CB8AC3E}">
        <p14:creationId xmlns:p14="http://schemas.microsoft.com/office/powerpoint/2010/main" val="342777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249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Arab Spring and Current Conflict in the Middle East</vt:lpstr>
      <vt:lpstr>PowerPoint Presentation</vt:lpstr>
      <vt:lpstr>ISIL/Islamic State</vt:lpstr>
      <vt:lpstr>Arab Spring</vt:lpstr>
      <vt:lpstr>PowerPoint Presentation</vt:lpstr>
      <vt:lpstr>PowerPoint Presentation</vt:lpstr>
      <vt:lpstr>Crisis in Syria – Left side</vt:lpstr>
      <vt:lpstr>Crisis in Syria Current Event – right side- double points (10 points)</vt:lpstr>
    </vt:vector>
  </TitlesOfParts>
  <Company>EDUHSD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 Spring and Current Conflict in the Middle East</dc:title>
  <dc:creator>Windows User</dc:creator>
  <cp:lastModifiedBy>Chris Pfeifer</cp:lastModifiedBy>
  <cp:revision>8</cp:revision>
  <dcterms:created xsi:type="dcterms:W3CDTF">2017-04-17T22:15:42Z</dcterms:created>
  <dcterms:modified xsi:type="dcterms:W3CDTF">2017-04-18T02:54:38Z</dcterms:modified>
</cp:coreProperties>
</file>