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3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9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4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0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2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9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D5A2-B388-4C47-B226-2BBB197F109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6693-6FCC-4A37-B305-8313352F2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0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Civil </a:t>
            </a:r>
            <a:r>
              <a:rPr lang="en-US" sz="2400" dirty="0" smtClean="0"/>
              <a:t>Rights Heroes 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1647"/>
              </p:ext>
            </p:extLst>
          </p:nvPr>
        </p:nvGraphicFramePr>
        <p:xfrm>
          <a:off x="457200" y="713509"/>
          <a:ext cx="8229600" cy="595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43824367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9204755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Stop</a:t>
                      </a:r>
                      <a:r>
                        <a:rPr lang="en-US" baseline="0" dirty="0" smtClean="0"/>
                        <a:t> and Discuss Answers: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Eyes on the Prize Video 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866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Thurgood Marshall</a:t>
                      </a:r>
                      <a:r>
                        <a:rPr lang="en-US" dirty="0" smtClean="0"/>
                        <a:t>: 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(Skip) – no</a:t>
                      </a:r>
                      <a:r>
                        <a:rPr lang="en-US" baseline="0" dirty="0" smtClean="0"/>
                        <a:t> video….but remember the Doll Experiment</a:t>
                      </a:r>
                    </a:p>
                    <a:p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01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Rosa Parks: </a:t>
                      </a:r>
                    </a:p>
                    <a:p>
                      <a:r>
                        <a:rPr lang="en-US" dirty="0" smtClean="0"/>
                        <a:t>(Montgomery</a:t>
                      </a:r>
                      <a:r>
                        <a:rPr lang="en-US" baseline="0" dirty="0" smtClean="0"/>
                        <a:t> Bus Boycott)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685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Ernest Green: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(Central High)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45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Diane</a:t>
                      </a:r>
                      <a:r>
                        <a:rPr lang="en-US" baseline="0" dirty="0" smtClean="0"/>
                        <a:t> Nash:</a:t>
                      </a:r>
                    </a:p>
                    <a:p>
                      <a:r>
                        <a:rPr lang="en-US" baseline="0" smtClean="0"/>
                        <a:t>(Sit-ins)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6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761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7214</TotalTime>
  <Words>51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Civil Rights Heroes </vt:lpstr>
    </vt:vector>
  </TitlesOfParts>
  <Company>EDUHSD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Eyes on the Prize – video assignment</dc:title>
  <dc:creator>Windows User</dc:creator>
  <cp:lastModifiedBy>Windows User</cp:lastModifiedBy>
  <cp:revision>15</cp:revision>
  <dcterms:created xsi:type="dcterms:W3CDTF">2014-04-02T16:24:36Z</dcterms:created>
  <dcterms:modified xsi:type="dcterms:W3CDTF">2020-03-17T19:45:38Z</dcterms:modified>
</cp:coreProperties>
</file>