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9" r:id="rId4"/>
    <p:sldId id="270" r:id="rId5"/>
    <p:sldId id="271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54" autoAdjust="0"/>
  </p:normalViewPr>
  <p:slideViewPr>
    <p:cSldViewPr>
      <p:cViewPr varScale="1">
        <p:scale>
          <a:sx n="92" d="100"/>
          <a:sy n="92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998E-105F-4886-98EF-1009D4AB5E1C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7492F-B991-4D24-8956-865365B66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1242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Rapid change, willing to use violence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1242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Rapid change, willing to use violence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Fast change needed, but no violence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1242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Rapid change, willing to use violence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Fast change needed, but no violence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497090" y="3244334"/>
            <a:ext cx="2149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Slow, gradual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1242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Rapid change, willing to use violence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Fast change needed, but no violence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497090" y="3244334"/>
            <a:ext cx="2149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Slow, gradual change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38800" y="3429000"/>
            <a:ext cx="1612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 change, maintain the status quo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0" y="2514600"/>
            <a:ext cx="914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53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CHANGE SPECTRUM</a:t>
            </a: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533400" y="19050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2209800" y="25146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886200" y="1905000"/>
            <a:ext cx="1295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5638800" y="2514600"/>
            <a:ext cx="16002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7391400" y="1905000"/>
            <a:ext cx="1447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9718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Rapid change; willing to use violence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3505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 change needed, but no violence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3505200" y="3276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Slow, gradual change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657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change; maintain the status quo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048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things back to way they were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Family</dc:creator>
  <cp:lastModifiedBy>isstaff</cp:lastModifiedBy>
  <cp:revision>4</cp:revision>
  <dcterms:created xsi:type="dcterms:W3CDTF">2009-07-27T00:00:35Z</dcterms:created>
  <dcterms:modified xsi:type="dcterms:W3CDTF">2009-09-08T20:51:32Z</dcterms:modified>
</cp:coreProperties>
</file>