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3" autoAdjust="0"/>
  </p:normalViewPr>
  <p:slideViewPr>
    <p:cSldViewPr>
      <p:cViewPr varScale="1">
        <p:scale>
          <a:sx n="70" d="100"/>
          <a:sy n="70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0866-B74B-45DD-8128-D973F37C8D2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33B28-B6A2-4886-8ABD-494B49739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0866-B74B-45DD-8128-D973F37C8D2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33B28-B6A2-4886-8ABD-494B49739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0866-B74B-45DD-8128-D973F37C8D2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33B28-B6A2-4886-8ABD-494B49739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0866-B74B-45DD-8128-D973F37C8D2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33B28-B6A2-4886-8ABD-494B49739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0866-B74B-45DD-8128-D973F37C8D2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33B28-B6A2-4886-8ABD-494B49739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0866-B74B-45DD-8128-D973F37C8D2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33B28-B6A2-4886-8ABD-494B49739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0866-B74B-45DD-8128-D973F37C8D2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33B28-B6A2-4886-8ABD-494B49739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0866-B74B-45DD-8128-D973F37C8D2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33B28-B6A2-4886-8ABD-494B49739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0866-B74B-45DD-8128-D973F37C8D2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33B28-B6A2-4886-8ABD-494B49739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0866-B74B-45DD-8128-D973F37C8D2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33B28-B6A2-4886-8ABD-494B49739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0866-B74B-45DD-8128-D973F37C8D2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33B28-B6A2-4886-8ABD-494B49739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50866-B74B-45DD-8128-D973F37C8D2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33B28-B6A2-4886-8ABD-494B49739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Constitution of 1791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Declaration of the Rights of Man and Citizen</a:t>
            </a:r>
          </a:p>
          <a:p>
            <a:r>
              <a:rPr lang="en-US" dirty="0" smtClean="0"/>
              <a:t> Enlightenment Influence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Declaration of the Rights of Man and </a:t>
            </a:r>
            <a:r>
              <a:rPr lang="en-US" i="1" dirty="0" smtClean="0"/>
              <a:t>Citizen </a:t>
            </a:r>
            <a:r>
              <a:rPr lang="en-US" dirty="0" smtClean="0"/>
              <a:t>– underline and label the following influences in the document:</a:t>
            </a:r>
            <a:endParaRPr lang="en-US" dirty="0"/>
          </a:p>
        </p:txBody>
      </p:sp>
      <p:pic>
        <p:nvPicPr>
          <p:cNvPr id="6" name="Content Placeholder 5" descr="declaration-righ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87800" y="323056"/>
            <a:ext cx="4286250" cy="5753100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3200" dirty="0" smtClean="0"/>
              <a:t>Locke</a:t>
            </a:r>
          </a:p>
          <a:p>
            <a:r>
              <a:rPr lang="en-US" sz="3200" dirty="0" smtClean="0"/>
              <a:t>Montesquieu</a:t>
            </a:r>
          </a:p>
          <a:p>
            <a:r>
              <a:rPr lang="en-US" sz="3200" dirty="0" smtClean="0"/>
              <a:t>Rousseau</a:t>
            </a:r>
          </a:p>
          <a:p>
            <a:r>
              <a:rPr lang="en-US" sz="3200" dirty="0" smtClean="0"/>
              <a:t>Wollstonecraft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Enlightenment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Declaration of the Rights of Man was influenced by the Enlightenment.  Locke’s ideas are in the document when it says, “ . . .” Another Enlightenment idea in the document is “ . . .” </a:t>
            </a:r>
            <a:r>
              <a:rPr lang="en-US" dirty="0" smtClean="0"/>
              <a:t>  A final idea comes from, “….”.  In conclusion, the Enlightenment had enormous influence on the Declaration of the Rights of Man.    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101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Constitution of 1791</vt:lpstr>
      <vt:lpstr>Declaration of the Rights of Man and Citizen – underline and label the following influences in the document:</vt:lpstr>
      <vt:lpstr>Enlightenment Influence</vt:lpstr>
    </vt:vector>
  </TitlesOfParts>
  <Company>EDUHSD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 of 1791</dc:title>
  <dc:creator>isstaff</dc:creator>
  <cp:lastModifiedBy>Windows User</cp:lastModifiedBy>
  <cp:revision>6</cp:revision>
  <dcterms:created xsi:type="dcterms:W3CDTF">2010-09-08T20:24:59Z</dcterms:created>
  <dcterms:modified xsi:type="dcterms:W3CDTF">2014-09-10T16:26:21Z</dcterms:modified>
</cp:coreProperties>
</file>