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B728-365A-4CFA-94F1-87AB7B70829E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640A-A5F9-451D-90BA-366C457E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Dorothea Lange Photos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Photojournalist</a:t>
            </a:r>
          </a:p>
          <a:p>
            <a:r>
              <a:rPr lang="en-US" dirty="0" smtClean="0"/>
              <a:t>Her photos humanized the impact of the Great Depression </a:t>
            </a:r>
          </a:p>
          <a:p>
            <a:r>
              <a:rPr lang="en-US" dirty="0" smtClean="0"/>
              <a:t>Her field notes provided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andwritten captions and </a:t>
            </a:r>
          </a:p>
          <a:p>
            <a:pPr marL="0" indent="0">
              <a:buNone/>
            </a:pPr>
            <a:r>
              <a:rPr lang="en-US" dirty="0"/>
              <a:t>q</a:t>
            </a:r>
            <a:r>
              <a:rPr lang="en-US" smtClean="0"/>
              <a:t>uotes </a:t>
            </a:r>
            <a:r>
              <a:rPr lang="en-US" dirty="0" smtClean="0"/>
              <a:t>from people she </a:t>
            </a:r>
          </a:p>
          <a:p>
            <a:pPr marL="0" indent="0">
              <a:buNone/>
            </a:pPr>
            <a:r>
              <a:rPr lang="en-US" dirty="0" smtClean="0"/>
              <a:t>photographed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520689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7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138612" cy="53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8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015037" cy="46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1109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256799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4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367212" cy="48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9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629400" cy="51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73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286374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5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636"/>
            <a:ext cx="5276850" cy="647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3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Dorothea Lange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Dorothea Lange Photos</dc:title>
  <dc:creator>Chris Pfeifer</dc:creator>
  <cp:lastModifiedBy>Windows User</cp:lastModifiedBy>
  <cp:revision>3</cp:revision>
  <dcterms:created xsi:type="dcterms:W3CDTF">2013-12-10T04:57:28Z</dcterms:created>
  <dcterms:modified xsi:type="dcterms:W3CDTF">2013-12-10T16:59:03Z</dcterms:modified>
</cp:coreProperties>
</file>