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8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7D4FA4-F80C-4D85-BE3A-47B577376E21}"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EAA7A-3F3D-4A5D-AA9B-1B7CC240B95A}" type="slidenum">
              <a:rPr lang="en-US" smtClean="0"/>
              <a:t>‹#›</a:t>
            </a:fld>
            <a:endParaRPr lang="en-US"/>
          </a:p>
        </p:txBody>
      </p:sp>
    </p:spTree>
    <p:extLst>
      <p:ext uri="{BB962C8B-B14F-4D97-AF65-F5344CB8AC3E}">
        <p14:creationId xmlns:p14="http://schemas.microsoft.com/office/powerpoint/2010/main" val="705771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7D4FA4-F80C-4D85-BE3A-47B577376E21}"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EAA7A-3F3D-4A5D-AA9B-1B7CC240B95A}" type="slidenum">
              <a:rPr lang="en-US" smtClean="0"/>
              <a:t>‹#›</a:t>
            </a:fld>
            <a:endParaRPr lang="en-US"/>
          </a:p>
        </p:txBody>
      </p:sp>
    </p:spTree>
    <p:extLst>
      <p:ext uri="{BB962C8B-B14F-4D97-AF65-F5344CB8AC3E}">
        <p14:creationId xmlns:p14="http://schemas.microsoft.com/office/powerpoint/2010/main" val="2009502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7D4FA4-F80C-4D85-BE3A-47B577376E21}"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EAA7A-3F3D-4A5D-AA9B-1B7CC240B95A}" type="slidenum">
              <a:rPr lang="en-US" smtClean="0"/>
              <a:t>‹#›</a:t>
            </a:fld>
            <a:endParaRPr lang="en-US"/>
          </a:p>
        </p:txBody>
      </p:sp>
    </p:spTree>
    <p:extLst>
      <p:ext uri="{BB962C8B-B14F-4D97-AF65-F5344CB8AC3E}">
        <p14:creationId xmlns:p14="http://schemas.microsoft.com/office/powerpoint/2010/main" val="1891763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7D4FA4-F80C-4D85-BE3A-47B577376E21}"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EAA7A-3F3D-4A5D-AA9B-1B7CC240B95A}" type="slidenum">
              <a:rPr lang="en-US" smtClean="0"/>
              <a:t>‹#›</a:t>
            </a:fld>
            <a:endParaRPr lang="en-US"/>
          </a:p>
        </p:txBody>
      </p:sp>
    </p:spTree>
    <p:extLst>
      <p:ext uri="{BB962C8B-B14F-4D97-AF65-F5344CB8AC3E}">
        <p14:creationId xmlns:p14="http://schemas.microsoft.com/office/powerpoint/2010/main" val="3077989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7D4FA4-F80C-4D85-BE3A-47B577376E21}"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EAA7A-3F3D-4A5D-AA9B-1B7CC240B95A}" type="slidenum">
              <a:rPr lang="en-US" smtClean="0"/>
              <a:t>‹#›</a:t>
            </a:fld>
            <a:endParaRPr lang="en-US"/>
          </a:p>
        </p:txBody>
      </p:sp>
    </p:spTree>
    <p:extLst>
      <p:ext uri="{BB962C8B-B14F-4D97-AF65-F5344CB8AC3E}">
        <p14:creationId xmlns:p14="http://schemas.microsoft.com/office/powerpoint/2010/main" val="1939611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7D4FA4-F80C-4D85-BE3A-47B577376E21}" type="datetimeFigureOut">
              <a:rPr lang="en-US" smtClean="0"/>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EAA7A-3F3D-4A5D-AA9B-1B7CC240B95A}" type="slidenum">
              <a:rPr lang="en-US" smtClean="0"/>
              <a:t>‹#›</a:t>
            </a:fld>
            <a:endParaRPr lang="en-US"/>
          </a:p>
        </p:txBody>
      </p:sp>
    </p:spTree>
    <p:extLst>
      <p:ext uri="{BB962C8B-B14F-4D97-AF65-F5344CB8AC3E}">
        <p14:creationId xmlns:p14="http://schemas.microsoft.com/office/powerpoint/2010/main" val="2384488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7D4FA4-F80C-4D85-BE3A-47B577376E21}" type="datetimeFigureOut">
              <a:rPr lang="en-US" smtClean="0"/>
              <a:t>9/12/2017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AEAA7A-3F3D-4A5D-AA9B-1B7CC240B95A}" type="slidenum">
              <a:rPr lang="en-US" smtClean="0"/>
              <a:t>‹#›</a:t>
            </a:fld>
            <a:endParaRPr lang="en-US"/>
          </a:p>
        </p:txBody>
      </p:sp>
    </p:spTree>
    <p:extLst>
      <p:ext uri="{BB962C8B-B14F-4D97-AF65-F5344CB8AC3E}">
        <p14:creationId xmlns:p14="http://schemas.microsoft.com/office/powerpoint/2010/main" val="3350349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7D4FA4-F80C-4D85-BE3A-47B577376E21}" type="datetimeFigureOut">
              <a:rPr lang="en-US" smtClean="0"/>
              <a:t>9/12/2017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AEAA7A-3F3D-4A5D-AA9B-1B7CC240B95A}" type="slidenum">
              <a:rPr lang="en-US" smtClean="0"/>
              <a:t>‹#›</a:t>
            </a:fld>
            <a:endParaRPr lang="en-US"/>
          </a:p>
        </p:txBody>
      </p:sp>
    </p:spTree>
    <p:extLst>
      <p:ext uri="{BB962C8B-B14F-4D97-AF65-F5344CB8AC3E}">
        <p14:creationId xmlns:p14="http://schemas.microsoft.com/office/powerpoint/2010/main" val="1086974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D4FA4-F80C-4D85-BE3A-47B577376E21}" type="datetimeFigureOut">
              <a:rPr lang="en-US" smtClean="0"/>
              <a:t>9/12/2017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AEAA7A-3F3D-4A5D-AA9B-1B7CC240B95A}" type="slidenum">
              <a:rPr lang="en-US" smtClean="0"/>
              <a:t>‹#›</a:t>
            </a:fld>
            <a:endParaRPr lang="en-US"/>
          </a:p>
        </p:txBody>
      </p:sp>
    </p:spTree>
    <p:extLst>
      <p:ext uri="{BB962C8B-B14F-4D97-AF65-F5344CB8AC3E}">
        <p14:creationId xmlns:p14="http://schemas.microsoft.com/office/powerpoint/2010/main" val="4122999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7D4FA4-F80C-4D85-BE3A-47B577376E21}" type="datetimeFigureOut">
              <a:rPr lang="en-US" smtClean="0"/>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EAA7A-3F3D-4A5D-AA9B-1B7CC240B95A}" type="slidenum">
              <a:rPr lang="en-US" smtClean="0"/>
              <a:t>‹#›</a:t>
            </a:fld>
            <a:endParaRPr lang="en-US"/>
          </a:p>
        </p:txBody>
      </p:sp>
    </p:spTree>
    <p:extLst>
      <p:ext uri="{BB962C8B-B14F-4D97-AF65-F5344CB8AC3E}">
        <p14:creationId xmlns:p14="http://schemas.microsoft.com/office/powerpoint/2010/main" val="3965970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7D4FA4-F80C-4D85-BE3A-47B577376E21}" type="datetimeFigureOut">
              <a:rPr lang="en-US" smtClean="0"/>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EAA7A-3F3D-4A5D-AA9B-1B7CC240B95A}" type="slidenum">
              <a:rPr lang="en-US" smtClean="0"/>
              <a:t>‹#›</a:t>
            </a:fld>
            <a:endParaRPr lang="en-US"/>
          </a:p>
        </p:txBody>
      </p:sp>
    </p:spTree>
    <p:extLst>
      <p:ext uri="{BB962C8B-B14F-4D97-AF65-F5344CB8AC3E}">
        <p14:creationId xmlns:p14="http://schemas.microsoft.com/office/powerpoint/2010/main" val="192016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7D4FA4-F80C-4D85-BE3A-47B577376E21}" type="datetimeFigureOut">
              <a:rPr lang="en-US" smtClean="0"/>
              <a:t>9/12/2017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AEAA7A-3F3D-4A5D-AA9B-1B7CC240B95A}" type="slidenum">
              <a:rPr lang="en-US" smtClean="0"/>
              <a:t>‹#›</a:t>
            </a:fld>
            <a:endParaRPr lang="en-US"/>
          </a:p>
        </p:txBody>
      </p:sp>
    </p:spTree>
    <p:extLst>
      <p:ext uri="{BB962C8B-B14F-4D97-AF65-F5344CB8AC3E}">
        <p14:creationId xmlns:p14="http://schemas.microsoft.com/office/powerpoint/2010/main" val="4220592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52400"/>
            <a:ext cx="8458200" cy="1905000"/>
          </a:xfrm>
        </p:spPr>
        <p:txBody>
          <a:bodyPr>
            <a:normAutofit fontScale="90000"/>
          </a:bodyPr>
          <a:lstStyle/>
          <a:p>
            <a:pPr algn="l"/>
            <a:r>
              <a:rPr lang="en-US" sz="2000" dirty="0" smtClean="0"/>
              <a:t>Directions: </a:t>
            </a:r>
            <a:br>
              <a:rPr lang="en-US" sz="2000" dirty="0" smtClean="0"/>
            </a:br>
            <a:r>
              <a:rPr lang="en-US" sz="2000" dirty="0" smtClean="0"/>
              <a:t>1. Fold your paper so you have three rows and then create 5 columns(see below)</a:t>
            </a:r>
            <a:r>
              <a:rPr lang="en-US" sz="2000" dirty="0"/>
              <a:t/>
            </a:r>
            <a:br>
              <a:rPr lang="en-US" sz="2000" dirty="0"/>
            </a:br>
            <a:r>
              <a:rPr lang="en-US" sz="2000" dirty="0"/>
              <a:t>2</a:t>
            </a:r>
            <a:r>
              <a:rPr lang="en-US" sz="2000" dirty="0" smtClean="0"/>
              <a:t>. In each Stage box, summarize  5-7 key events that must be included to understand each Stage of the French Revolution (this can be in bullet point form but make sure you explain the event)</a:t>
            </a:r>
            <a:br>
              <a:rPr lang="en-US" sz="2000" dirty="0" smtClean="0"/>
            </a:br>
            <a:r>
              <a:rPr lang="en-US" sz="2000" dirty="0" smtClean="0"/>
              <a:t>3. Draw faces for the king, nobles, clergy, and peasants that reflect the feelings about the events of each stage. </a:t>
            </a:r>
            <a:endParaRPr lang="en-US" sz="2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23527224"/>
              </p:ext>
            </p:extLst>
          </p:nvPr>
        </p:nvGraphicFramePr>
        <p:xfrm>
          <a:off x="228600" y="2194560"/>
          <a:ext cx="8229600" cy="4663440"/>
        </p:xfrm>
        <a:graphic>
          <a:graphicData uri="http://schemas.openxmlformats.org/drawingml/2006/table">
            <a:tbl>
              <a:tblPr firstRow="1" bandRow="1">
                <a:tableStyleId>{5C22544A-7EE6-4342-B048-85BDC9FD1C3A}</a:tableStyleId>
              </a:tblPr>
              <a:tblGrid>
                <a:gridCol w="2590800"/>
                <a:gridCol w="1447800"/>
                <a:gridCol w="1447800"/>
                <a:gridCol w="1447800"/>
                <a:gridCol w="1295400"/>
              </a:tblGrid>
              <a:tr h="137160">
                <a:tc>
                  <a:txBody>
                    <a:bodyPr/>
                    <a:lstStyle/>
                    <a:p>
                      <a:r>
                        <a:rPr lang="en-US" dirty="0" smtClean="0"/>
                        <a:t>Stage </a:t>
                      </a:r>
                      <a:r>
                        <a:rPr lang="en-US" dirty="0" smtClean="0"/>
                        <a:t>One</a:t>
                      </a:r>
                    </a:p>
                    <a:p>
                      <a:pPr marL="285750" indent="-285750">
                        <a:buFont typeface="Arial" charset="0"/>
                        <a:buChar char="•"/>
                      </a:pPr>
                      <a:r>
                        <a:rPr lang="en-US" baseline="0" dirty="0" smtClean="0"/>
                        <a:t>Peasants work</a:t>
                      </a:r>
                    </a:p>
                    <a:p>
                      <a:pPr marL="285750" indent="-285750">
                        <a:buFont typeface="Arial" charset="0"/>
                        <a:buChar char="•"/>
                      </a:pPr>
                      <a:r>
                        <a:rPr lang="en-US" baseline="0" dirty="0" smtClean="0"/>
                        <a:t>Paying taxes</a:t>
                      </a:r>
                    </a:p>
                    <a:p>
                      <a:pPr marL="285750" indent="-285750">
                        <a:buFont typeface="Arial" charset="0"/>
                        <a:buChar char="•"/>
                      </a:pPr>
                      <a:r>
                        <a:rPr lang="en-US" baseline="0" dirty="0" smtClean="0"/>
                        <a:t>Financial crisis continues</a:t>
                      </a:r>
                      <a:endParaRPr lang="en-US" dirty="0" smtClean="0"/>
                    </a:p>
                  </a:txBody>
                  <a:tcPr/>
                </a:tc>
                <a:tc>
                  <a:txBody>
                    <a:bodyPr/>
                    <a:lstStyle/>
                    <a:p>
                      <a:r>
                        <a:rPr lang="en-US" dirty="0" smtClean="0"/>
                        <a:t>King</a:t>
                      </a:r>
                      <a:r>
                        <a:rPr lang="en-US" baseline="0" dirty="0" smtClean="0"/>
                        <a:t> </a:t>
                      </a:r>
                      <a:endParaRPr lang="en-US" dirty="0"/>
                    </a:p>
                  </a:txBody>
                  <a:tcPr/>
                </a:tc>
                <a:tc>
                  <a:txBody>
                    <a:bodyPr/>
                    <a:lstStyle/>
                    <a:p>
                      <a:r>
                        <a:rPr lang="en-US" dirty="0" smtClean="0"/>
                        <a:t>Noble</a:t>
                      </a:r>
                      <a:endParaRPr lang="en-US" dirty="0"/>
                    </a:p>
                  </a:txBody>
                  <a:tcPr/>
                </a:tc>
                <a:tc>
                  <a:txBody>
                    <a:bodyPr/>
                    <a:lstStyle/>
                    <a:p>
                      <a:r>
                        <a:rPr lang="en-US" dirty="0" smtClean="0"/>
                        <a:t>Clergy</a:t>
                      </a:r>
                      <a:r>
                        <a:rPr lang="en-US" baseline="0" dirty="0" smtClean="0"/>
                        <a:t> </a:t>
                      </a:r>
                      <a:endParaRPr lang="en-US" dirty="0"/>
                    </a:p>
                  </a:txBody>
                  <a:tcPr/>
                </a:tc>
                <a:tc>
                  <a:txBody>
                    <a:bodyPr/>
                    <a:lstStyle/>
                    <a:p>
                      <a:r>
                        <a:rPr lang="en-US" dirty="0" smtClean="0"/>
                        <a:t>Peasant</a:t>
                      </a:r>
                      <a:endParaRPr lang="en-US" dirty="0"/>
                    </a:p>
                  </a:txBody>
                  <a:tcPr/>
                </a:tc>
              </a:tr>
              <a:tr h="370840">
                <a:tc>
                  <a:txBody>
                    <a:bodyPr/>
                    <a:lstStyle/>
                    <a:p>
                      <a:r>
                        <a:rPr lang="en-US" dirty="0" smtClean="0"/>
                        <a:t>Stage Two</a:t>
                      </a:r>
                    </a:p>
                    <a:p>
                      <a:pPr marL="285750" indent="-285750">
                        <a:buFont typeface="Arial" panose="020B0604020202020204" pitchFamily="34" charset="0"/>
                        <a:buChar char="•"/>
                      </a:pPr>
                      <a:r>
                        <a:rPr lang="en-US" baseline="0" dirty="0" smtClean="0"/>
                        <a:t> M</a:t>
                      </a:r>
                      <a:r>
                        <a:rPr lang="en-US" dirty="0" smtClean="0"/>
                        <a:t>eeting</a:t>
                      </a:r>
                      <a:r>
                        <a:rPr lang="en-US" baseline="0" dirty="0" smtClean="0"/>
                        <a:t> of Estates</a:t>
                      </a:r>
                    </a:p>
                    <a:p>
                      <a:pPr marL="285750" indent="-285750">
                        <a:buFont typeface="Arial" charset="0"/>
                        <a:buChar char="•"/>
                      </a:pPr>
                      <a:r>
                        <a:rPr lang="en-US" baseline="0" dirty="0" smtClean="0"/>
                        <a:t>Tennis court oath</a:t>
                      </a:r>
                    </a:p>
                    <a:p>
                      <a:pPr marL="285750" indent="-285750">
                        <a:buFont typeface="Arial" charset="0"/>
                        <a:buChar char="•"/>
                      </a:pPr>
                      <a:r>
                        <a:rPr lang="en-US" baseline="0" dirty="0" smtClean="0"/>
                        <a:t>Storming of Bastille</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Stage Three</a:t>
                      </a:r>
                    </a:p>
                    <a:p>
                      <a:pPr marL="285750" indent="-285750">
                        <a:buFont typeface="Arial" panose="020B0604020202020204" pitchFamily="34" charset="0"/>
                        <a:buChar char="•"/>
                      </a:pPr>
                      <a:r>
                        <a:rPr lang="en-US" dirty="0" smtClean="0"/>
                        <a:t>March on Versailles</a:t>
                      </a:r>
                    </a:p>
                    <a:p>
                      <a:pPr marL="285750" indent="-285750">
                        <a:buFont typeface="Arial" panose="020B0604020202020204" pitchFamily="34" charset="0"/>
                        <a:buChar char="•"/>
                      </a:pPr>
                      <a:r>
                        <a:rPr lang="en-US" dirty="0" smtClean="0"/>
                        <a:t>Dec</a:t>
                      </a:r>
                      <a:r>
                        <a:rPr lang="en-US" baseline="0" dirty="0" smtClean="0"/>
                        <a:t> of Rights and Constitution</a:t>
                      </a:r>
                    </a:p>
                    <a:p>
                      <a:pPr marL="285750" indent="-285750">
                        <a:buFont typeface="Arial" panose="020B0604020202020204" pitchFamily="34" charset="0"/>
                        <a:buChar char="•"/>
                      </a:pPr>
                      <a:r>
                        <a:rPr lang="en-US" baseline="0" dirty="0" smtClean="0"/>
                        <a:t>Execution of King L</a:t>
                      </a:r>
                    </a:p>
                    <a:p>
                      <a:pPr marL="285750" indent="-285750">
                        <a:buFont typeface="Arial" panose="020B0604020202020204" pitchFamily="34" charset="0"/>
                        <a:buChar char="•"/>
                      </a:pPr>
                      <a:r>
                        <a:rPr lang="en-US" baseline="0" dirty="0" smtClean="0"/>
                        <a:t>Reign of Terror</a:t>
                      </a:r>
                      <a:endParaRPr lang="en-US" dirty="0" smtClean="0"/>
                    </a:p>
                    <a:p>
                      <a:endParaRPr lang="en-US" dirty="0" smtClean="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7515500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 Rubric</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44985514"/>
              </p:ext>
            </p:extLst>
          </p:nvPr>
        </p:nvGraphicFramePr>
        <p:xfrm>
          <a:off x="457200" y="1600200"/>
          <a:ext cx="8229600" cy="202692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endParaRPr lang="en-US" dirty="0"/>
                    </a:p>
                  </a:txBody>
                  <a:tcPr/>
                </a:tc>
                <a:tc>
                  <a:txBody>
                    <a:bodyPr/>
                    <a:lstStyle/>
                    <a:p>
                      <a:r>
                        <a:rPr lang="en-US" smtClean="0"/>
                        <a:t>Summary</a:t>
                      </a:r>
                      <a:r>
                        <a:rPr lang="en-US" baseline="0" smtClean="0"/>
                        <a:t> </a:t>
                      </a:r>
                      <a:r>
                        <a:rPr lang="en-US" smtClean="0"/>
                        <a:t>points </a:t>
                      </a:r>
                      <a:r>
                        <a:rPr lang="en-US" dirty="0" smtClean="0"/>
                        <a:t>explain major</a:t>
                      </a:r>
                      <a:r>
                        <a:rPr lang="en-US" baseline="0" dirty="0" smtClean="0"/>
                        <a:t> events for stage   </a:t>
                      </a:r>
                    </a:p>
                  </a:txBody>
                  <a:tcPr/>
                </a:tc>
                <a:tc>
                  <a:txBody>
                    <a:bodyPr/>
                    <a:lstStyle/>
                    <a:p>
                      <a:r>
                        <a:rPr lang="en-US" dirty="0" smtClean="0"/>
                        <a:t>Faces accurately depicted </a:t>
                      </a:r>
                    </a:p>
                    <a:p>
                      <a:endParaRPr lang="en-US" dirty="0" smtClean="0"/>
                    </a:p>
                  </a:txBody>
                  <a:tcPr/>
                </a:tc>
                <a:tc>
                  <a:txBody>
                    <a:bodyPr/>
                    <a:lstStyle/>
                    <a:p>
                      <a:r>
                        <a:rPr lang="en-US" dirty="0" smtClean="0"/>
                        <a:t>Pride of workmanship </a:t>
                      </a:r>
                    </a:p>
                    <a:p>
                      <a:endParaRPr lang="en-US" dirty="0" smtClean="0"/>
                    </a:p>
                  </a:txBody>
                  <a:tcPr/>
                </a:tc>
              </a:tr>
              <a:tr h="370840">
                <a:tc>
                  <a:txBody>
                    <a:bodyPr/>
                    <a:lstStyle/>
                    <a:p>
                      <a:r>
                        <a:rPr lang="en-US" dirty="0" smtClean="0"/>
                        <a:t>Stage One</a:t>
                      </a:r>
                      <a:endParaRPr lang="en-US" dirty="0"/>
                    </a:p>
                  </a:txBody>
                  <a:tcPr/>
                </a:tc>
                <a:tc>
                  <a:txBody>
                    <a:bodyPr/>
                    <a:lstStyle/>
                    <a:p>
                      <a:r>
                        <a:rPr lang="en-US" dirty="0" smtClean="0"/>
                        <a:t>3 points</a:t>
                      </a:r>
                      <a:endParaRPr lang="en-US" dirty="0"/>
                    </a:p>
                  </a:txBody>
                  <a:tcPr/>
                </a:tc>
                <a:tc>
                  <a:txBody>
                    <a:bodyPr/>
                    <a:lstStyle/>
                    <a:p>
                      <a:r>
                        <a:rPr lang="en-US" dirty="0" smtClean="0"/>
                        <a:t>2 points</a:t>
                      </a:r>
                      <a:endParaRPr lang="en-US" dirty="0"/>
                    </a:p>
                  </a:txBody>
                  <a:tcPr/>
                </a:tc>
                <a:tc>
                  <a:txBody>
                    <a:bodyPr/>
                    <a:lstStyle/>
                    <a:p>
                      <a:r>
                        <a:rPr lang="en-US" dirty="0" smtClean="0"/>
                        <a:t>1 point</a:t>
                      </a:r>
                      <a:endParaRPr lang="en-US" dirty="0"/>
                    </a:p>
                  </a:txBody>
                  <a:tcPr/>
                </a:tc>
              </a:tr>
              <a:tr h="370840">
                <a:tc>
                  <a:txBody>
                    <a:bodyPr/>
                    <a:lstStyle/>
                    <a:p>
                      <a:r>
                        <a:rPr lang="en-US" dirty="0" smtClean="0"/>
                        <a:t>Stage Two</a:t>
                      </a:r>
                      <a:endParaRPr lang="en-US" dirty="0"/>
                    </a:p>
                  </a:txBody>
                  <a:tcPr/>
                </a:tc>
                <a:tc>
                  <a:txBody>
                    <a:bodyPr/>
                    <a:lstStyle/>
                    <a:p>
                      <a:r>
                        <a:rPr lang="en-US" dirty="0" smtClean="0"/>
                        <a:t>3 points</a:t>
                      </a:r>
                      <a:endParaRPr lang="en-US" dirty="0"/>
                    </a:p>
                  </a:txBody>
                  <a:tcPr/>
                </a:tc>
                <a:tc>
                  <a:txBody>
                    <a:bodyPr/>
                    <a:lstStyle/>
                    <a:p>
                      <a:r>
                        <a:rPr lang="en-US" dirty="0" smtClean="0"/>
                        <a:t>2 points</a:t>
                      </a:r>
                      <a:endParaRPr lang="en-US" dirty="0"/>
                    </a:p>
                  </a:txBody>
                  <a:tcPr/>
                </a:tc>
                <a:tc>
                  <a:txBody>
                    <a:bodyPr/>
                    <a:lstStyle/>
                    <a:p>
                      <a:r>
                        <a:rPr lang="en-US" dirty="0" smtClean="0"/>
                        <a:t>1 point</a:t>
                      </a:r>
                      <a:endParaRPr lang="en-US" dirty="0"/>
                    </a:p>
                  </a:txBody>
                  <a:tcPr/>
                </a:tc>
              </a:tr>
              <a:tr h="370840">
                <a:tc>
                  <a:txBody>
                    <a:bodyPr/>
                    <a:lstStyle/>
                    <a:p>
                      <a:r>
                        <a:rPr lang="en-US" dirty="0" smtClean="0"/>
                        <a:t>Stage Three</a:t>
                      </a:r>
                      <a:endParaRPr lang="en-US" dirty="0"/>
                    </a:p>
                  </a:txBody>
                  <a:tcPr/>
                </a:tc>
                <a:tc>
                  <a:txBody>
                    <a:bodyPr/>
                    <a:lstStyle/>
                    <a:p>
                      <a:r>
                        <a:rPr lang="en-US" dirty="0" smtClean="0"/>
                        <a:t>3 points</a:t>
                      </a:r>
                      <a:endParaRPr lang="en-US" dirty="0"/>
                    </a:p>
                  </a:txBody>
                  <a:tcPr/>
                </a:tc>
                <a:tc>
                  <a:txBody>
                    <a:bodyPr/>
                    <a:lstStyle/>
                    <a:p>
                      <a:r>
                        <a:rPr lang="en-US" dirty="0" smtClean="0"/>
                        <a:t>2 points</a:t>
                      </a:r>
                      <a:endParaRPr lang="en-US" dirty="0"/>
                    </a:p>
                  </a:txBody>
                  <a:tcPr/>
                </a:tc>
                <a:tc>
                  <a:txBody>
                    <a:bodyPr/>
                    <a:lstStyle/>
                    <a:p>
                      <a:r>
                        <a:rPr lang="en-US" smtClean="0"/>
                        <a:t>1 point</a:t>
                      </a:r>
                      <a:endParaRPr lang="en-US" dirty="0"/>
                    </a:p>
                  </a:txBody>
                  <a:tcPr/>
                </a:tc>
              </a:tr>
            </a:tbl>
          </a:graphicData>
        </a:graphic>
      </p:graphicFrame>
    </p:spTree>
    <p:extLst>
      <p:ext uri="{BB962C8B-B14F-4D97-AF65-F5344CB8AC3E}">
        <p14:creationId xmlns:p14="http://schemas.microsoft.com/office/powerpoint/2010/main" val="6121432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1808</TotalTime>
  <Words>83</Words>
  <Application>Microsoft Office PowerPoint</Application>
  <PresentationFormat>On-screen Show (4:3)</PresentationFormat>
  <Paragraphs>34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Directions:  1. Fold your paper so you have three rows and then create 5 columns(see below) 2. In each Stage box, summarize  5-7 key events that must be included to understand each Stage of the French Revolution (this can be in bullet point form but make sure you explain the event) 3. Draw faces for the king, nobles, clergy, and peasants that reflect the feelings about the events of each stage. </vt:lpstr>
      <vt:lpstr>Grading Rubric</vt:lpstr>
    </vt:vector>
  </TitlesOfParts>
  <Company>EDUHSD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Directions: 1. In each Stage box, record 5-7 key events that must be included to understand each Stage of the French Revolution (this can be in bullet point form but make sure you explain the event) 2. Draw faces for the king, nobles, clergy, and peasants that reflect the feelings about the events of each stage. </dc:title>
  <dc:creator>Windows User</dc:creator>
  <cp:lastModifiedBy>Windows User</cp:lastModifiedBy>
  <cp:revision>7</cp:revision>
  <dcterms:created xsi:type="dcterms:W3CDTF">2016-09-11T21:27:02Z</dcterms:created>
  <dcterms:modified xsi:type="dcterms:W3CDTF">2017-09-12T20:53:09Z</dcterms:modified>
</cp:coreProperties>
</file>