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5143500" type="screen16x9"/>
  <p:notesSz cx="7077075" cy="93694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94112F32-621D-47F6-AD57-582D059EA9E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12F08848-9021-40E2-8789-B55CC324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68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7" tIns="93957" rIns="93957" bIns="93957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512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6561f0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6561f066_0_10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6561f0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6561f066_0_5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6561f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6561f066_0_0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34650"/>
            <a:ext cx="8520600" cy="9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Harlem Renaissance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042450"/>
            <a:ext cx="8520600" cy="1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</a:rPr>
              <a:t>Chapter </a:t>
            </a:r>
            <a:r>
              <a:rPr lang="en" sz="1800" dirty="0">
                <a:solidFill>
                  <a:schemeClr val="dk1"/>
                </a:solidFill>
              </a:rPr>
              <a:t>12.8 pgs 508-510 Cornell Notes (right side)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Harlem Renaissance Reading &amp; Questions </a:t>
            </a:r>
            <a:r>
              <a:rPr lang="en" sz="1800" dirty="0" smtClean="0">
                <a:solidFill>
                  <a:schemeClr val="dk1"/>
                </a:solidFill>
              </a:rPr>
              <a:t>(</a:t>
            </a:r>
            <a:r>
              <a:rPr lang="en" sz="1800" dirty="0" smtClean="0">
                <a:solidFill>
                  <a:schemeClr val="dk1"/>
                </a:solidFill>
              </a:rPr>
              <a:t>HW Lottery Assignment</a:t>
            </a:r>
            <a:r>
              <a:rPr lang="en" sz="1800" dirty="0" smtClean="0">
                <a:solidFill>
                  <a:schemeClr val="dk1"/>
                </a:solidFill>
              </a:rPr>
              <a:t>)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375" y="1889200"/>
            <a:ext cx="3969251" cy="311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64024"/>
            <a:ext cx="8520600" cy="831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HW Lottery Assignment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160112" y="845319"/>
            <a:ext cx="6984646" cy="401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smtClean="0"/>
              <a:t>Using your homework, answer the following question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Describe the lasting impact of the Harlem Renaissance on African American culture in America.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 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HW Lottery Assignment- Continued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- “Let America be America Again” by Langston Hughes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questions: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Hughes mean when he says “let America be the dream the dreamers dreamed”?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groups does Hughes say have found America to be lacking in its promises? Why or how has each group been let down?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the first stanza of the second column, what does Hughes say is ironic about the fact that America has let him down?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“must America be” for Hughes?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has to happen, according to Hughes, for America to change?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HW Lottery Assignment Continued…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- “When the Negro was in Vogue” by Langston Hughes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questions: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Describe Harlem in the 1920s based on the reading.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was white America suddenly so fascinated by Harlem?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ironic about the situations Hughes describes?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Overall, why did Hughes find the popularity of the Harlem Renaissance amongst whites frustrating?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226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Harlem Renaissance</vt:lpstr>
      <vt:lpstr>HW Lottery Assignment</vt:lpstr>
      <vt:lpstr>HW Lottery Assignment- Continued</vt:lpstr>
      <vt:lpstr>HW Lottery Assignment Continued…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</dc:title>
  <dc:creator>Jennifer Pfeifer</dc:creator>
  <cp:lastModifiedBy>Windows User</cp:lastModifiedBy>
  <cp:revision>5</cp:revision>
  <cp:lastPrinted>2018-11-29T15:30:57Z</cp:lastPrinted>
  <dcterms:modified xsi:type="dcterms:W3CDTF">2019-11-22T16:23:33Z</dcterms:modified>
</cp:coreProperties>
</file>