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C698BA-92DD-4C6D-8F1D-2F6F8C0F07D8}"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13119-CB49-4023-9713-1DE43C75F576}" type="slidenum">
              <a:rPr lang="en-US" smtClean="0"/>
              <a:t>‹#›</a:t>
            </a:fld>
            <a:endParaRPr lang="en-US"/>
          </a:p>
        </p:txBody>
      </p:sp>
    </p:spTree>
    <p:extLst>
      <p:ext uri="{BB962C8B-B14F-4D97-AF65-F5344CB8AC3E}">
        <p14:creationId xmlns:p14="http://schemas.microsoft.com/office/powerpoint/2010/main" val="2626046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698BA-92DD-4C6D-8F1D-2F6F8C0F07D8}"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13119-CB49-4023-9713-1DE43C75F576}" type="slidenum">
              <a:rPr lang="en-US" smtClean="0"/>
              <a:t>‹#›</a:t>
            </a:fld>
            <a:endParaRPr lang="en-US"/>
          </a:p>
        </p:txBody>
      </p:sp>
    </p:spTree>
    <p:extLst>
      <p:ext uri="{BB962C8B-B14F-4D97-AF65-F5344CB8AC3E}">
        <p14:creationId xmlns:p14="http://schemas.microsoft.com/office/powerpoint/2010/main" val="1972422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698BA-92DD-4C6D-8F1D-2F6F8C0F07D8}"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13119-CB49-4023-9713-1DE43C75F576}" type="slidenum">
              <a:rPr lang="en-US" smtClean="0"/>
              <a:t>‹#›</a:t>
            </a:fld>
            <a:endParaRPr lang="en-US"/>
          </a:p>
        </p:txBody>
      </p:sp>
    </p:spTree>
    <p:extLst>
      <p:ext uri="{BB962C8B-B14F-4D97-AF65-F5344CB8AC3E}">
        <p14:creationId xmlns:p14="http://schemas.microsoft.com/office/powerpoint/2010/main" val="98695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698BA-92DD-4C6D-8F1D-2F6F8C0F07D8}"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13119-CB49-4023-9713-1DE43C75F576}" type="slidenum">
              <a:rPr lang="en-US" smtClean="0"/>
              <a:t>‹#›</a:t>
            </a:fld>
            <a:endParaRPr lang="en-US"/>
          </a:p>
        </p:txBody>
      </p:sp>
    </p:spTree>
    <p:extLst>
      <p:ext uri="{BB962C8B-B14F-4D97-AF65-F5344CB8AC3E}">
        <p14:creationId xmlns:p14="http://schemas.microsoft.com/office/powerpoint/2010/main" val="367369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C698BA-92DD-4C6D-8F1D-2F6F8C0F07D8}" type="datetimeFigureOut">
              <a:rPr lang="en-US" smtClean="0"/>
              <a:t>9/23/2016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13119-CB49-4023-9713-1DE43C75F576}" type="slidenum">
              <a:rPr lang="en-US" smtClean="0"/>
              <a:t>‹#›</a:t>
            </a:fld>
            <a:endParaRPr lang="en-US"/>
          </a:p>
        </p:txBody>
      </p:sp>
    </p:spTree>
    <p:extLst>
      <p:ext uri="{BB962C8B-B14F-4D97-AF65-F5344CB8AC3E}">
        <p14:creationId xmlns:p14="http://schemas.microsoft.com/office/powerpoint/2010/main" val="2681770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C698BA-92DD-4C6D-8F1D-2F6F8C0F07D8}" type="datetimeFigureOut">
              <a:rPr lang="en-US" smtClean="0"/>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13119-CB49-4023-9713-1DE43C75F576}" type="slidenum">
              <a:rPr lang="en-US" smtClean="0"/>
              <a:t>‹#›</a:t>
            </a:fld>
            <a:endParaRPr lang="en-US"/>
          </a:p>
        </p:txBody>
      </p:sp>
    </p:spTree>
    <p:extLst>
      <p:ext uri="{BB962C8B-B14F-4D97-AF65-F5344CB8AC3E}">
        <p14:creationId xmlns:p14="http://schemas.microsoft.com/office/powerpoint/2010/main" val="3450921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C698BA-92DD-4C6D-8F1D-2F6F8C0F07D8}" type="datetimeFigureOut">
              <a:rPr lang="en-US" smtClean="0"/>
              <a:t>9/23/2016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113119-CB49-4023-9713-1DE43C75F576}" type="slidenum">
              <a:rPr lang="en-US" smtClean="0"/>
              <a:t>‹#›</a:t>
            </a:fld>
            <a:endParaRPr lang="en-US"/>
          </a:p>
        </p:txBody>
      </p:sp>
    </p:spTree>
    <p:extLst>
      <p:ext uri="{BB962C8B-B14F-4D97-AF65-F5344CB8AC3E}">
        <p14:creationId xmlns:p14="http://schemas.microsoft.com/office/powerpoint/2010/main" val="198893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C698BA-92DD-4C6D-8F1D-2F6F8C0F07D8}" type="datetimeFigureOut">
              <a:rPr lang="en-US" smtClean="0"/>
              <a:t>9/23/2016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113119-CB49-4023-9713-1DE43C75F576}" type="slidenum">
              <a:rPr lang="en-US" smtClean="0"/>
              <a:t>‹#›</a:t>
            </a:fld>
            <a:endParaRPr lang="en-US"/>
          </a:p>
        </p:txBody>
      </p:sp>
    </p:spTree>
    <p:extLst>
      <p:ext uri="{BB962C8B-B14F-4D97-AF65-F5344CB8AC3E}">
        <p14:creationId xmlns:p14="http://schemas.microsoft.com/office/powerpoint/2010/main" val="2330150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698BA-92DD-4C6D-8F1D-2F6F8C0F07D8}" type="datetimeFigureOut">
              <a:rPr lang="en-US" smtClean="0"/>
              <a:t>9/23/2016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113119-CB49-4023-9713-1DE43C75F576}" type="slidenum">
              <a:rPr lang="en-US" smtClean="0"/>
              <a:t>‹#›</a:t>
            </a:fld>
            <a:endParaRPr lang="en-US"/>
          </a:p>
        </p:txBody>
      </p:sp>
    </p:spTree>
    <p:extLst>
      <p:ext uri="{BB962C8B-B14F-4D97-AF65-F5344CB8AC3E}">
        <p14:creationId xmlns:p14="http://schemas.microsoft.com/office/powerpoint/2010/main" val="93603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698BA-92DD-4C6D-8F1D-2F6F8C0F07D8}" type="datetimeFigureOut">
              <a:rPr lang="en-US" smtClean="0"/>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13119-CB49-4023-9713-1DE43C75F576}" type="slidenum">
              <a:rPr lang="en-US" smtClean="0"/>
              <a:t>‹#›</a:t>
            </a:fld>
            <a:endParaRPr lang="en-US"/>
          </a:p>
        </p:txBody>
      </p:sp>
    </p:spTree>
    <p:extLst>
      <p:ext uri="{BB962C8B-B14F-4D97-AF65-F5344CB8AC3E}">
        <p14:creationId xmlns:p14="http://schemas.microsoft.com/office/powerpoint/2010/main" val="3769116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698BA-92DD-4C6D-8F1D-2F6F8C0F07D8}" type="datetimeFigureOut">
              <a:rPr lang="en-US" smtClean="0"/>
              <a:t>9/23/2016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13119-CB49-4023-9713-1DE43C75F576}" type="slidenum">
              <a:rPr lang="en-US" smtClean="0"/>
              <a:t>‹#›</a:t>
            </a:fld>
            <a:endParaRPr lang="en-US"/>
          </a:p>
        </p:txBody>
      </p:sp>
    </p:spTree>
    <p:extLst>
      <p:ext uri="{BB962C8B-B14F-4D97-AF65-F5344CB8AC3E}">
        <p14:creationId xmlns:p14="http://schemas.microsoft.com/office/powerpoint/2010/main" val="3176991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698BA-92DD-4C6D-8F1D-2F6F8C0F07D8}" type="datetimeFigureOut">
              <a:rPr lang="en-US" smtClean="0"/>
              <a:t>9/23/2016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13119-CB49-4023-9713-1DE43C75F576}" type="slidenum">
              <a:rPr lang="en-US" smtClean="0"/>
              <a:t>‹#›</a:t>
            </a:fld>
            <a:endParaRPr lang="en-US"/>
          </a:p>
        </p:txBody>
      </p:sp>
    </p:spTree>
    <p:extLst>
      <p:ext uri="{BB962C8B-B14F-4D97-AF65-F5344CB8AC3E}">
        <p14:creationId xmlns:p14="http://schemas.microsoft.com/office/powerpoint/2010/main" val="1004973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Immigration Debate – writing assignment – Left side of Notebook</a:t>
            </a:r>
            <a:endParaRPr lang="en-US" dirty="0"/>
          </a:p>
        </p:txBody>
      </p:sp>
      <p:sp>
        <p:nvSpPr>
          <p:cNvPr id="5" name="Content Placeholder 4"/>
          <p:cNvSpPr>
            <a:spLocks noGrp="1"/>
          </p:cNvSpPr>
          <p:nvPr>
            <p:ph idx="1"/>
          </p:nvPr>
        </p:nvSpPr>
        <p:spPr/>
        <p:txBody>
          <a:bodyPr>
            <a:normAutofit/>
          </a:bodyPr>
          <a:lstStyle/>
          <a:p>
            <a:r>
              <a:rPr lang="en-US" sz="2800" dirty="0" smtClean="0"/>
              <a:t>Overall, what is your opinion on illegal immigration? Are there certain circumstances where illegal immigrants should be allowed into the country? Should the children of illegal immigrants be allowed to become citizens if they are born here? Lastly, what should the government do to fix this problem?  </a:t>
            </a:r>
          </a:p>
          <a:p>
            <a:r>
              <a:rPr lang="en-US" sz="2800" dirty="0" smtClean="0"/>
              <a:t>Write a one page response using at least one piece of evidence from the New York Times article (yes/no debate) and at least two pieces </a:t>
            </a:r>
            <a:r>
              <a:rPr lang="en-US" sz="2800" smtClean="0"/>
              <a:t>of evidence from the 30 Days video. </a:t>
            </a:r>
            <a:endParaRPr lang="en-US" sz="2800" dirty="0"/>
          </a:p>
        </p:txBody>
      </p:sp>
    </p:spTree>
    <p:extLst>
      <p:ext uri="{BB962C8B-B14F-4D97-AF65-F5344CB8AC3E}">
        <p14:creationId xmlns:p14="http://schemas.microsoft.com/office/powerpoint/2010/main" val="114935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98</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Immigration Debate – writing assignment – Left side of Notebook</vt:lpstr>
    </vt:vector>
  </TitlesOfParts>
  <Company>EDUHSD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 Debate – writing assignment – Left side of Notebook</dc:title>
  <dc:creator>Windows User</dc:creator>
  <cp:lastModifiedBy>Windows User</cp:lastModifiedBy>
  <cp:revision>1</cp:revision>
  <dcterms:created xsi:type="dcterms:W3CDTF">2016-09-23T16:05:04Z</dcterms:created>
  <dcterms:modified xsi:type="dcterms:W3CDTF">2016-09-23T16:08:56Z</dcterms:modified>
</cp:coreProperties>
</file>