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4" r:id="rId4"/>
    <p:sldId id="259" r:id="rId5"/>
    <p:sldId id="260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5A69-D399-4372-9ECB-79A6C074427A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61F4-82E0-4D96-BD10-2A3FC725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/imgres?imgurl=http://www.biographyonline.net/spiritual/images/Daibutsu-Buddha.jpg&amp;imgrefurl=http://www.biographyonline.net/spiritual/buddha.html&amp;h=441&amp;w=476&amp;sz=40&amp;tbnid=ZPFRzYvIWeXmEM:&amp;tbnh=120&amp;tbnw=129&amp;prev=/images?q=buddha+pictures&amp;usg=__tWgRw3CHV9UiUT7KqlnCCZtlxsA=&amp;ei=i-WNS5nIL4ngtgPYwPm3CA&amp;sa=X&amp;oi=image_result&amp;resnum=4&amp;ct=image&amp;ved=0CBIQ9QEwA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pic>
        <p:nvPicPr>
          <p:cNvPr id="4" name="Content Placeholder 3" descr="a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7150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pic>
        <p:nvPicPr>
          <p:cNvPr id="6" name="Picture Placeholder 5" descr="IAM-continents-map5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750" r="7750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Largest Continent on Earth</a:t>
            </a:r>
          </a:p>
          <a:p>
            <a:r>
              <a:rPr lang="en-US" sz="3200" dirty="0" smtClean="0"/>
              <a:t>From Ural Mts. To Turkey to Japan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cksdoings.com/yahoo_site_admin/assets/images/YangtzeRiver.7711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2400300" cy="3276600"/>
          </a:xfrm>
          <a:prstGeom prst="rect">
            <a:avLst/>
          </a:prstGeom>
          <a:noFill/>
        </p:spPr>
      </p:pic>
      <p:pic>
        <p:nvPicPr>
          <p:cNvPr id="21508" name="Picture 4" descr="http://www.bbc.co.uk/wear/content/images/2009/01/07/himalayas_2815_470x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33400"/>
            <a:ext cx="4476750" cy="3362325"/>
          </a:xfrm>
          <a:prstGeom prst="rect">
            <a:avLst/>
          </a:prstGeom>
          <a:noFill/>
        </p:spPr>
      </p:pic>
      <p:pic>
        <p:nvPicPr>
          <p:cNvPr id="21510" name="Picture 6" descr="http://www.boncherry.com/blog/wp-content/uploads/2009/09/gobi-des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05200"/>
            <a:ext cx="4762500" cy="3171825"/>
          </a:xfrm>
          <a:prstGeom prst="rect">
            <a:avLst/>
          </a:prstGeom>
          <a:noFill/>
        </p:spPr>
      </p:pic>
      <p:pic>
        <p:nvPicPr>
          <p:cNvPr id="21512" name="Picture 8" descr="http://www.treehugger.com/ramsar-rice-paddy-toba-farm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05200"/>
            <a:ext cx="42291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pic>
        <p:nvPicPr>
          <p:cNvPr id="5" name="Picture Placeholder 4" descr="china-peopl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5257800" y="2667000"/>
            <a:ext cx="3657600" cy="27463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10200"/>
            <a:ext cx="5486400" cy="8048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3.879 Billion People</a:t>
            </a:r>
            <a:endParaRPr lang="en-US" sz="4400" dirty="0"/>
          </a:p>
        </p:txBody>
      </p:sp>
      <p:pic>
        <p:nvPicPr>
          <p:cNvPr id="5122" name="Picture 2" descr="http://bp0.blogger.com/_4k1JTZhxesk/SHQwzD1qS_I/AAAAAAAAB7Q/93RRClcv7jg/s400/crow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3810000" cy="2524125"/>
          </a:xfrm>
          <a:prstGeom prst="rect">
            <a:avLst/>
          </a:prstGeom>
          <a:noFill/>
        </p:spPr>
      </p:pic>
      <p:pic>
        <p:nvPicPr>
          <p:cNvPr id="5126" name="Picture 6" descr="http://www.universes-in-universe.de/car/istanbul/ort/img/istanbul-03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90800"/>
            <a:ext cx="3133725" cy="2428875"/>
          </a:xfrm>
          <a:prstGeom prst="rect">
            <a:avLst/>
          </a:prstGeom>
          <a:noFill/>
        </p:spPr>
      </p:pic>
      <p:pic>
        <p:nvPicPr>
          <p:cNvPr id="5128" name="Picture 8" descr="http://www.southpacifictravelcenter.com/cache/344107-Tokyo%20Trav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620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</a:t>
            </a:r>
            <a:endParaRPr lang="en-US" dirty="0"/>
          </a:p>
        </p:txBody>
      </p:sp>
      <p:pic>
        <p:nvPicPr>
          <p:cNvPr id="5" name="Picture Placeholder 4" descr="cHINESE CALLIGRAPH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164" r="61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 Least 26 Languages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 of many major World Religions</a:t>
            </a:r>
          </a:p>
          <a:p>
            <a:pPr lvl="1"/>
            <a:r>
              <a:rPr lang="en-US" dirty="0" smtClean="0"/>
              <a:t>Hinduism</a:t>
            </a:r>
          </a:p>
          <a:p>
            <a:pPr lvl="1"/>
            <a:r>
              <a:rPr lang="en-US" dirty="0" smtClean="0"/>
              <a:t>Buddhism</a:t>
            </a:r>
          </a:p>
          <a:p>
            <a:pPr lvl="1"/>
            <a:r>
              <a:rPr lang="en-US" dirty="0" smtClean="0"/>
              <a:t>Islam</a:t>
            </a:r>
          </a:p>
          <a:p>
            <a:pPr lvl="1"/>
            <a:r>
              <a:rPr lang="en-US" dirty="0" smtClean="0"/>
              <a:t>Judaism</a:t>
            </a:r>
          </a:p>
          <a:p>
            <a:pPr lvl="1"/>
            <a:r>
              <a:rPr lang="en-US" dirty="0" smtClean="0"/>
              <a:t>Christianity</a:t>
            </a:r>
          </a:p>
          <a:p>
            <a:pPr lvl="1"/>
            <a:r>
              <a:rPr lang="en-US" dirty="0" smtClean="0"/>
              <a:t>Taoism</a:t>
            </a:r>
          </a:p>
          <a:p>
            <a:pPr lvl="1"/>
            <a:r>
              <a:rPr lang="en-US" dirty="0" smtClean="0"/>
              <a:t>Confucianism</a:t>
            </a:r>
          </a:p>
          <a:p>
            <a:pPr lvl="1"/>
            <a:r>
              <a:rPr lang="en-US" dirty="0" smtClean="0"/>
              <a:t>Indigenous Belief Systems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BeAGUDASIAAhEBAxEB/8QAHAAAAgIDAQEAAAAAAAAAAAAABAUDBgABBwII/8QAOBAAAgEDAwEGAggFBQEAAAAAAQIDAAQRBRIhMQYTIkFRYXGRByNCgaGx0eEUMnLB8BUXJTOC0v/EABcBAAMBAAAAAAAAAAAAAAAAAAECAwD/xAAdEQEBAAIDAQEBAAAAAAAAAAAAAQIREiExQRNR/9oADAMBAAIRAxEAPwDiSeJwMY+Ap9oEEsl9DapbNI8pARWYIHJHhyW4x559q86Fpcl7cx90mwgYDjOTzgkAclsEeEda6zpfZiS2igvpGTdMQVuSOEPQK4x056n2zyBlsZ9LSvSvo7129j3yRC1O7OGHB9gQT06Y6cdatGk/Rhe2lyhkvLdoeCxUMHB9sirh2dvLiGIWV5GVnjHO58q3l4WP5H8fKxZ8Ofzo87PC/nL6gt7ZLWBIUPCADJ86980s1HtJpGnzCG6vEEueUTxEfHHSq7q/b+3gkMelQC4wMl5MqB93Wt3S5ani67iB14rW7jOeK4frPaG+1KaR7i4m2NztRyEX2ApWdVneAW4nuBArbwrsdufXGetHinzfQlZXCLTtjq+nkdxeyvxgpKS6fI0z/wBzdcKYItg3m3c/vQHcrslazXANX7c67fgq+oPEjZysZCKfbilp7X9oomHc6hdlUUKNrNwo6flWjWPpHIrK+cj9IfaqNj/yVzkjkMBx8xWU2i8acfRNpFxqmsw3UUUT2drtZ5CvEZGcKB5k8859D6V3MWkALnYPGcsPInzrj30UdqdN0fQb1JZoYgXLxo7bfHgALuPJ3cew555FWftt9Ia6JJJp2nxltRQDvGkQ7EyAeBxng+1Sk6XmUnqxa9rmj6DCEuZQZ4490durEuw8vh061z3Wu3GpX31cMptYSCBFEcMfievy4qna52kvNUvXubt1E0gG7u1Ixgccc4pSdUbcMgHHQMOaaEyztWIzDeSvJPUZAJNSWFrJqU3dEtBbjJeQDoP19qrUMzzSHZuJPkT/AHp5bXF20cVvHJ3fJ3BScjOf2puWk+P1YDYaUjGJoZlVQfrHZ8k/+eM1XNb08wR/xNgJHhP8yspynofcVqWGcMSLqTjnqc/nQpnu7eVmWZtoAzliQcnkda1GQvIlPUcDqW4xWt8acGR2OOCBgD+9aur9Aw3iIjGQCMmoIrhMFwwyeefL7qTdPoS1y+zEUBXH2ioP414EtxJwhY4PPn+HlUDXmMgksccbvKoZL+UZVAEGByQQTQ9HQze+SC8ZP9Z/SsoEXdzgbnC/1nFZQ1W0i7Paomn3aTTxmZYiZIoyxCiTyY+uKZnVLnUrlpriSSeaY+OR2LEfOq1bQ7pFAyxJ4FWCzia3jYNt3sc0to5SJLkuxYjDSkdBUABaQIwZn5yFoneSxLjBA6gUZo+l3OrXYjsYNzgZaTOFQeZY+VNjmQPGZASsUZRj0UdWptprk24MhXvASMBuoz0z99WCy7JWNuMX153jfbjgGAT6Fjz+AoXtJDbq8MVrCsUK5QKg5U9c+5wT8qO6JXZvY2lw891PNtXO1QWYZIP70ruwsaOBcyuh8Iy3Tngj5UBdvJbzSxTwJJ3bkEkEH4030+xS5kFveK695AJF2HGwg+XrwabYcdK/BbxszPM7FQcZz1+6vfdmDLxKCMeHdwflTy67KXVvIZ7fF1Evi8C4kH/n9KSCRWwCzDrnLk5FJbYbcC7pGJJUhhyWNEdydil4yHI53eVakK8lcqoGQBx+daaS3K42EtjO4seT70vKs25h4LorEjGScfnWVC914jicEf08D4VlHVZqxtSkheMhhjwtnr91G5bbgnxZ6Cl9s+zIR+AevrRKyMSeuT51Pv6aiUbIUMcH0q02mptpukxwWj7WfEkrA8sx6fLpVPiyrHDZ+6mjMTFjJPhz8sfpVMPSprfVZzeo8shbJ59KaXd084LHOQVYHHTGarCn63BHHH5/vTe3l+om5IBhJ59jVK31Yv8AQ47kpdbA0hA3ccZBxnH3D5Vl/AlrrMMj+FGRhkD1J/UUrtu0N7DaKCxO1+CR7dPwqXWNQku1ik2BVw6g4IOQAfyFT1djuANR1qeyvTHG/RvLjoSKS6xi5uEu4UwZv+0LwN3Hix7g5PuDQuqM7X77id2STn51LOuYh4/IZ4z5D9ae+BqRBISoGFDN9rrxQ10jb8kMgxj1oie42BYYCY+QPCucii0so0QLPIjFhwTkHNRucx9EomhjRgN5OQOtZTU2sS4+sKHHIA3fkKyt+sYvhjV8MZQvGSoH5UZuhQBgCW6cmlMDN3o4PHnRWXR8HJ9K2j2DwhAPKqGPGTyflTGHxAZPJA/f8DS233ZyFBPlTOFGATerEnnGM9PTmmw9ToaSFw2TnpyflmmESj+GGT1Vlz6ZGPzxTfS9NivY2FwpVT4Q+fb1r1ddmby1id7d1uYV5JBwwHwNULsVpuk2c+mxPJexb2ZSwkLDY3Qrj1+GaE16xFtLGBcKwRGYKrbwNwIXB/w0A87dyhk3+YABxhuOeajnknlVGZpHbB/nZiBx8P1PtQZXpkMt3I3LYyR7+n9qMuoO5jUjaBj7fT/OM1Y9C7NFrZ73UnEOTlEPUDyJ54qvdpI1/imjaYlUfgkY8uPYe2KOXgy9hjOkZAUoxHOR1PrQ8pllYGO4AGf5G8gfhQroobwkZx8a9AAsDkgA881C4a7UTkqnhEnyrK8vEpc4LxjH2m6+9ZS9AEhtLl1DpC5XOCcefH61a4LO2MSHvCzBc5Nv546/PNJh2kumDDDAN18Y/SncSMLmIB2GIxnn0HT4VW3SmtjoNNt3Y7JMDqfqgP8AP2p7Y6PYW0OZfHK2NxyAD7YFVSa5lttPecOxdnVc7jxkHNQ2Wu3AlRJWLAkCmx7m0846HEtvGmxJ2i9gQecdOfh0oaeJpGa2OoTmNl3beAG59uQP2qpGWeVWEcrFMBVLEhhg5H3j1/CvVubmF0ladiFOQFJGCTjI8vwpktdmWrQXMPcvFqDXEm3KZbaQ3qoz+GPLNMdL0y6GntMt21sZcFR3xcN7n9jVXvAb2QTmQp3bAqVXAzz9nPHXyPn5AClmo6jqMN6Y01S9VI1AQLIwAB28Yz7/AIClPp0S0sXjZ1m1h5ZCPF9UuMD4g+Xn51GNJ0y6hV7uYziRcAPFGpI8ui5/Sq5o2tWxhjiYXRklKrLKWDtnHO3cTgHn358q1dTv3SM00ioSQI0AwF9M9T5DHzzRnYWWHMvZfsu8ZCIytjIbvifMDz+PpVP1HRls9RNtbKsvG6OQDqPfngj/ADrTFb+ZGYwuWZfFtbgeEnHPoDzj15OaSXWvzpKHXJZhg9BjHHoeK1mxx3RB0O7b/saMH0zn+1ZS49pbvOQGGfRl/wDmsocMf4fT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9620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biographyonline.net/spiritual/images/Daibutsu-Budd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"/>
            <a:ext cx="3276600" cy="3667125"/>
          </a:xfrm>
          <a:prstGeom prst="rect">
            <a:avLst/>
          </a:prstGeom>
          <a:noFill/>
        </p:spPr>
      </p:pic>
      <p:pic>
        <p:nvPicPr>
          <p:cNvPr id="1030" name="Picture 6" descr="http://www.indianchild.com/images/hindu_god_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76650"/>
            <a:ext cx="2209800" cy="3181350"/>
          </a:xfrm>
          <a:prstGeom prst="rect">
            <a:avLst/>
          </a:prstGeom>
          <a:noFill/>
        </p:spPr>
      </p:pic>
      <p:pic>
        <p:nvPicPr>
          <p:cNvPr id="1032" name="Picture 8" descr="http://www.islamicity.com/mosque/ihame/aw96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733800"/>
            <a:ext cx="3314700" cy="3124200"/>
          </a:xfrm>
          <a:prstGeom prst="rect">
            <a:avLst/>
          </a:prstGeom>
          <a:noFill/>
        </p:spPr>
      </p:pic>
      <p:pic>
        <p:nvPicPr>
          <p:cNvPr id="1034" name="Picture 10" descr="http://www.mlahanas.de/Greeks/Medieval/Arch/Codv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200"/>
            <a:ext cx="2457450" cy="3209926"/>
          </a:xfrm>
          <a:prstGeom prst="rect">
            <a:avLst/>
          </a:prstGeom>
          <a:noFill/>
        </p:spPr>
      </p:pic>
      <p:pic>
        <p:nvPicPr>
          <p:cNvPr id="1036" name="Picture 12" descr="http://tkfiles.storage.live.com/y1plSUGUgrb0twK86aqhJv6HYQP589sDEk7XRi7CkgCPppY5n3nPd56uIGzCERnUBYqwfWCbTQuH3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04800"/>
            <a:ext cx="2514600" cy="3276600"/>
          </a:xfrm>
          <a:prstGeom prst="rect">
            <a:avLst/>
          </a:prstGeom>
          <a:noFill/>
        </p:spPr>
      </p:pic>
      <p:pic>
        <p:nvPicPr>
          <p:cNvPr id="1038" name="Picture 14" descr="http://fitzy360.files.wordpress.com/2009/02/supernatural-taoism-yin-yang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800600"/>
            <a:ext cx="2492375" cy="1892300"/>
          </a:xfrm>
          <a:prstGeom prst="rect">
            <a:avLst/>
          </a:prstGeom>
          <a:noFill/>
        </p:spPr>
      </p:pic>
      <p:pic>
        <p:nvPicPr>
          <p:cNvPr id="1040" name="Picture 16" descr="http://www.dreamstime.com/jewish-symbols-thumb19965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32004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Continent</a:t>
            </a:r>
          </a:p>
          <a:p>
            <a:r>
              <a:rPr lang="en-US" dirty="0" smtClean="0"/>
              <a:t>From Ural Mountains to Turkey to Japan</a:t>
            </a:r>
          </a:p>
          <a:p>
            <a:r>
              <a:rPr lang="en-US" dirty="0" smtClean="0"/>
              <a:t>3.879 Billion People in 2006</a:t>
            </a:r>
          </a:p>
          <a:p>
            <a:r>
              <a:rPr lang="en-US" dirty="0" smtClean="0"/>
              <a:t>47 Countries in Asia</a:t>
            </a:r>
          </a:p>
          <a:p>
            <a:r>
              <a:rPr lang="en-US" dirty="0" smtClean="0"/>
              <a:t>At Least 26 Languages Spoken</a:t>
            </a:r>
          </a:p>
          <a:p>
            <a:r>
              <a:rPr lang="en-US" dirty="0" smtClean="0"/>
              <a:t>Home to many major World Religions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71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ASIA</vt:lpstr>
      <vt:lpstr>Geography</vt:lpstr>
      <vt:lpstr>PowerPoint Presentation</vt:lpstr>
      <vt:lpstr>Population</vt:lpstr>
      <vt:lpstr>Languages </vt:lpstr>
      <vt:lpstr>Religions</vt:lpstr>
      <vt:lpstr>PowerPoint Presentation</vt:lpstr>
      <vt:lpstr>Recapping Asia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</dc:title>
  <dc:creator>Family</dc:creator>
  <cp:lastModifiedBy>Windows User</cp:lastModifiedBy>
  <cp:revision>12</cp:revision>
  <dcterms:created xsi:type="dcterms:W3CDTF">2010-03-03T03:59:36Z</dcterms:created>
  <dcterms:modified xsi:type="dcterms:W3CDTF">2015-05-15T21:07:29Z</dcterms:modified>
</cp:coreProperties>
</file>