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56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342E3-873D-4C48-8259-1127190EB7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78A6-34C1-4E8C-AD10-2E286710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8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78A6-34C1-4E8C-AD10-2E2867102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2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9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5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5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1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9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4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5A35-BDD6-443C-ADFC-231290BA2EE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D2F2-91DA-4CEE-9522-ADCF57AA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72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Rainforest Reading Summary – right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3-4 bullet points </a:t>
            </a:r>
            <a:r>
              <a:rPr lang="en-US" smtClean="0"/>
              <a:t>per paragraph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8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208301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02" y="359752"/>
            <a:ext cx="3300696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4662"/>
            <a:ext cx="425111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8" y="228600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5" y="587985"/>
            <a:ext cx="3786555" cy="25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223"/>
            <a:ext cx="335712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52387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4267200"/>
            <a:ext cx="4161694" cy="24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Flooded Forest – Video Assignment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Directions</a:t>
            </a:r>
            <a:r>
              <a:rPr lang="en-US" dirty="0"/>
              <a:t>:  As you watch the video, describe</a:t>
            </a:r>
            <a:r>
              <a:rPr lang="en-US" dirty="0">
                <a:solidFill>
                  <a:srgbClr val="FF0000"/>
                </a:solidFill>
              </a:rPr>
              <a:t> AT LEAST 20 things </a:t>
            </a:r>
            <a:r>
              <a:rPr lang="en-US" dirty="0"/>
              <a:t>that make the Flooded Forest so unique.  This list should include people, animals, plants, discoveries, etc.  Be sure to record your information in as much detail as possible. </a:t>
            </a:r>
          </a:p>
        </p:txBody>
      </p:sp>
    </p:spTree>
    <p:extLst>
      <p:ext uri="{BB962C8B-B14F-4D97-AF65-F5344CB8AC3E}">
        <p14:creationId xmlns:p14="http://schemas.microsoft.com/office/powerpoint/2010/main" val="30110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67</Words>
  <Application>Microsoft Office PowerPoint</Application>
  <PresentationFormat>On-screen Show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Rainforest Reading Summary – right side</vt:lpstr>
      <vt:lpstr>PowerPoint Presentation</vt:lpstr>
      <vt:lpstr>PowerPoint Presentation</vt:lpstr>
      <vt:lpstr>The Flooded Forest – Video Assignment 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2013-03-13T21:23:01Z</dcterms:created>
  <dcterms:modified xsi:type="dcterms:W3CDTF">2018-05-07T17:19:11Z</dcterms:modified>
</cp:coreProperties>
</file>