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07FDF0-4177-40C4-AEF2-14F80F896383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CF036F4-1CDF-4A27-8517-29850BA717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 Key Ethnic Groups</a:t>
            </a:r>
          </a:p>
          <a:p>
            <a:pPr lvl="1"/>
            <a:r>
              <a:rPr lang="en-US" dirty="0" smtClean="0"/>
              <a:t>Indian (Mayan, Incan, Aztec)</a:t>
            </a:r>
          </a:p>
          <a:p>
            <a:pPr lvl="1"/>
            <a:r>
              <a:rPr lang="en-US" dirty="0" smtClean="0"/>
              <a:t>European (mostly Spanish)</a:t>
            </a:r>
          </a:p>
          <a:p>
            <a:pPr lvl="1"/>
            <a:r>
              <a:rPr lang="en-US" dirty="0" smtClean="0"/>
              <a:t>African (slave trade)</a:t>
            </a:r>
          </a:p>
          <a:p>
            <a:pPr lvl="1"/>
            <a:r>
              <a:rPr lang="en-US" dirty="0" err="1" smtClean="0"/>
              <a:t>Mestizo</a:t>
            </a:r>
            <a:r>
              <a:rPr lang="en-US" dirty="0" smtClean="0"/>
              <a:t> (mixture of Indian and European)</a:t>
            </a:r>
          </a:p>
          <a:p>
            <a:pPr lvl="1"/>
            <a:r>
              <a:rPr lang="en-US" dirty="0" smtClean="0"/>
              <a:t>Mulatto (mixture of African and European</a:t>
            </a:r>
          </a:p>
          <a:p>
            <a:pPr lvl="1">
              <a:buNone/>
            </a:pPr>
            <a:r>
              <a:rPr lang="en-US" dirty="0" smtClean="0"/>
              <a:t>II. Economic Classes</a:t>
            </a:r>
          </a:p>
          <a:p>
            <a:pPr lvl="2"/>
            <a:r>
              <a:rPr lang="en-US" dirty="0" smtClean="0"/>
              <a:t>a few wealthy</a:t>
            </a:r>
          </a:p>
          <a:p>
            <a:pPr lvl="2"/>
            <a:r>
              <a:rPr lang="en-US" dirty="0" smtClean="0"/>
              <a:t>small middle class</a:t>
            </a:r>
          </a:p>
          <a:p>
            <a:pPr lvl="2"/>
            <a:r>
              <a:rPr lang="en-US" dirty="0" smtClean="0"/>
              <a:t>many poor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America’s Diversity</a:t>
            </a:r>
            <a:endParaRPr lang="en-US" dirty="0"/>
          </a:p>
        </p:txBody>
      </p:sp>
      <p:pic>
        <p:nvPicPr>
          <p:cNvPr id="6" name="Picture 5" descr="latin_americ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304800"/>
            <a:ext cx="2445496" cy="2971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</TotalTime>
  <Words>53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Latin America’s Diversity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America’s Diversity</dc:title>
  <dc:creator>Windows User</dc:creator>
  <cp:lastModifiedBy>Windows User</cp:lastModifiedBy>
  <cp:revision>2</cp:revision>
  <dcterms:created xsi:type="dcterms:W3CDTF">2012-02-16T17:12:20Z</dcterms:created>
  <dcterms:modified xsi:type="dcterms:W3CDTF">2012-02-16T17:20:24Z</dcterms:modified>
</cp:coreProperties>
</file>