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Roboto"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 y="-21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2842125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Napoleon’s Decisions </a:t>
            </a:r>
          </a:p>
        </p:txBody>
      </p:sp>
      <p:sp>
        <p:nvSpPr>
          <p:cNvPr id="86" name="Shape 8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9</a:t>
            </a:r>
          </a:p>
        </p:txBody>
      </p:sp>
      <p:sp>
        <p:nvSpPr>
          <p:cNvPr id="140" name="Shape 140"/>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loved his brother and was deeply hurt by his brother’s actions. Reluctantly, he fired him.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10:</a:t>
            </a:r>
          </a:p>
        </p:txBody>
      </p:sp>
      <p:sp>
        <p:nvSpPr>
          <p:cNvPr id="146" name="Shape 14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The duke was executed.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11: </a:t>
            </a:r>
          </a:p>
        </p:txBody>
      </p:sp>
      <p:sp>
        <p:nvSpPr>
          <p:cNvPr id="152" name="Shape 152"/>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He became emperor. Napoleon wanted to create a new loyal line with his family and he wanted to rule, or control, all of Europe.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12:</a:t>
            </a:r>
          </a:p>
        </p:txBody>
      </p:sp>
      <p:sp>
        <p:nvSpPr>
          <p:cNvPr id="158" name="Shape 158"/>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He attempted to prevent England from trading with the rest of Europe. Napoleon recognized that England depended upon trade for it’s wealth. Since other European countries benefitted from such trade, it was a difficult policy to enforce and created resentment towards France.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13:</a:t>
            </a:r>
          </a:p>
        </p:txBody>
      </p:sp>
      <p:sp>
        <p:nvSpPr>
          <p:cNvPr id="164" name="Shape 164"/>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The inventor was Robert Fulton. Napoleon turned him down.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14: </a:t>
            </a:r>
          </a:p>
        </p:txBody>
      </p:sp>
      <p:sp>
        <p:nvSpPr>
          <p:cNvPr id="170" name="Shape 170"/>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wanted a child to inherit his throne. It was impossible to have a child with his wife who was now too old. He searched Europe for a suitable younger wife who could have children. He finally decided on the daughter of the Austrian emperor. He divorced his wife to marry her.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15: </a:t>
            </a:r>
          </a:p>
        </p:txBody>
      </p:sp>
      <p:sp>
        <p:nvSpPr>
          <p:cNvPr id="176" name="Shape 17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felt that he must make Russia follow his wishes. He thought that is he assembled a mighty army on Russia’s border, he could force them to comply. If not, he could settle it with a military victory. Nearly everyone advised against an invasion. He ignored their advice and invaded Russia!...it was his fatal mistake, and his army was destroyed. Ouch.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16: </a:t>
            </a:r>
          </a:p>
        </p:txBody>
      </p:sp>
      <p:sp>
        <p:nvSpPr>
          <p:cNvPr id="182" name="Shape 182"/>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felt that he needed to win one decisive battle. The Russians followed a policy of retreat. They destroyed food as they retreated. Napoleon had extreme difficulty supplying his very large army. He reached Moscow, but he did not have a decisive victory.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17: </a:t>
            </a:r>
          </a:p>
        </p:txBody>
      </p:sp>
      <p:sp>
        <p:nvSpPr>
          <p:cNvPr id="188" name="Shape 188"/>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jumped in the water to give aid to his freezing engineers, warming them with brandy. He was always devoted to his soldiers and their welfare.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18:  </a:t>
            </a:r>
          </a:p>
        </p:txBody>
      </p:sp>
      <p:sp>
        <p:nvSpPr>
          <p:cNvPr id="194" name="Shape 194"/>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He resigned, but the Allies refused to accept his son as his successor. He was exiled to the small island of Elba off the coast of Italy. He was in effect the captive ruler of Elba.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a:t>
            </a:r>
          </a:p>
        </p:txBody>
      </p:sp>
      <p:sp>
        <p:nvSpPr>
          <p:cNvPr id="92" name="Shape 92"/>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chose not to escape and after a few days was released from jail.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19:</a:t>
            </a:r>
          </a:p>
        </p:txBody>
      </p:sp>
      <p:sp>
        <p:nvSpPr>
          <p:cNvPr id="200" name="Shape 200"/>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decided to return to France. He was unhappy ruling over such a small island and felt that France would rally to him once again.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20:</a:t>
            </a:r>
          </a:p>
        </p:txBody>
      </p:sp>
      <p:sp>
        <p:nvSpPr>
          <p:cNvPr id="206" name="Shape 20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He marched forward and dared the soldiers to shoot him. Instead they joined his forces and he ruled France for 100 days. Napoleon was correct in that France supported him. He miscalculated in that now all of Europe was opposed to him.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2:</a:t>
            </a:r>
          </a:p>
        </p:txBody>
      </p:sp>
      <p:sp>
        <p:nvSpPr>
          <p:cNvPr id="98" name="Shape 98"/>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did not accept his assignment. But he was soon recalled to put down a revolt against the government in Paris.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3: </a:t>
            </a:r>
          </a:p>
        </p:txBody>
      </p:sp>
      <p:sp>
        <p:nvSpPr>
          <p:cNvPr id="104" name="Shape 104"/>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He took the assignment and the revolt was crushed. Not very many people were killed. His reward by a thankful government was the command of the Italian campaign.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4: </a:t>
            </a:r>
          </a:p>
        </p:txBody>
      </p:sp>
      <p:sp>
        <p:nvSpPr>
          <p:cNvPr id="110" name="Shape 110"/>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did not like the interference from the government. He said no and threatened to resign. He returned to Paris a hero.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5:</a:t>
            </a:r>
          </a:p>
        </p:txBody>
      </p:sp>
      <p:sp>
        <p:nvSpPr>
          <p:cNvPr id="116" name="Shape 11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He did not divorce his wife whom he loved, but he did take up with other women.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6: </a:t>
            </a:r>
          </a:p>
        </p:txBody>
      </p:sp>
      <p:sp>
        <p:nvSpPr>
          <p:cNvPr id="122" name="Shape 122"/>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The prisoners were killed. Napoleon did not like this, but he did not want to let them go so that they could fight against him again.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7:</a:t>
            </a:r>
          </a:p>
        </p:txBody>
      </p:sp>
      <p:sp>
        <p:nvSpPr>
          <p:cNvPr id="128" name="Shape 128"/>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was very angry. He refused to speak to her for several days. Finally he paid off her debt.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a:t>Decision 8: </a:t>
            </a:r>
          </a:p>
        </p:txBody>
      </p:sp>
      <p:sp>
        <p:nvSpPr>
          <p:cNvPr id="134" name="Shape 134"/>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t>Napoleon thought the government was corrupt. He supported those trying to overthrow the government. </a:t>
            </a: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670</Words>
  <Application>Microsoft Office PowerPoint</Application>
  <PresentationFormat>On-screen Show (16:9)</PresentationFormat>
  <Paragraphs>41</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Roboto</vt:lpstr>
      <vt:lpstr>geometric</vt:lpstr>
      <vt:lpstr>Napoleon’s Decisions </vt:lpstr>
      <vt:lpstr>Decision 1:</vt:lpstr>
      <vt:lpstr>Decision 2:</vt:lpstr>
      <vt:lpstr>Decision 3: </vt:lpstr>
      <vt:lpstr>Decision 4: </vt:lpstr>
      <vt:lpstr>Decision 5:</vt:lpstr>
      <vt:lpstr>Decision 6: </vt:lpstr>
      <vt:lpstr>Decision 7:</vt:lpstr>
      <vt:lpstr>Decision 8: </vt:lpstr>
      <vt:lpstr>Decision 9</vt:lpstr>
      <vt:lpstr>Decision 10:</vt:lpstr>
      <vt:lpstr>Decision 11: </vt:lpstr>
      <vt:lpstr>Decision 12:</vt:lpstr>
      <vt:lpstr>Decision 13:</vt:lpstr>
      <vt:lpstr>Decision 14: </vt:lpstr>
      <vt:lpstr>Decision 15: </vt:lpstr>
      <vt:lpstr>Decision 16: </vt:lpstr>
      <vt:lpstr>Decision 17: </vt:lpstr>
      <vt:lpstr>Decision 18:  </vt:lpstr>
      <vt:lpstr>Decision 19:</vt:lpstr>
      <vt:lpstr>Decision 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Napoleon’s Decisions </dc:title>
  <dc:creator>Jennifer Pfeifer</dc:creator>
  <cp:lastModifiedBy>Windows User</cp:lastModifiedBy>
  <cp:revision>1</cp:revision>
  <dcterms:modified xsi:type="dcterms:W3CDTF">2016-09-23T22:14:24Z</dcterms:modified>
</cp:coreProperties>
</file>