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0" r:id="rId2"/>
    <p:sldId id="256" r:id="rId3"/>
    <p:sldId id="263" r:id="rId4"/>
    <p:sldId id="270" r:id="rId5"/>
    <p:sldId id="269" r:id="rId6"/>
    <p:sldId id="262" r:id="rId7"/>
    <p:sldId id="258" r:id="rId8"/>
    <p:sldId id="257" r:id="rId9"/>
    <p:sldId id="259" r:id="rId10"/>
    <p:sldId id="266" r:id="rId11"/>
  </p:sldIdLst>
  <p:sldSz cx="9144000" cy="6858000" type="screen4x3"/>
  <p:notesSz cx="6858000" cy="9107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E8E46-F7E2-4388-8860-CBA482BD3213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533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533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78AB-B56A-42F5-AF21-13385A05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C580-6D4A-4E5E-9CEB-7BAD33141E3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C8B8-4520-4B50-BAAE-DFC5DCE9B9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___www.ivla2011.bmp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610600" cy="6029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6202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3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326290724_editorial-carto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838200"/>
            <a:ext cx="5111750" cy="481397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457200"/>
            <a:ext cx="44196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6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40833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7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0025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8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28675"/>
            <a:ext cx="78676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3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igration 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043861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i="1" dirty="0" smtClean="0"/>
              <a:t>“You’re a cheap bunch of soreheads and you can’t land here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ast-2-8-1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28600"/>
            <a:ext cx="4832039" cy="63562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___www.ivla20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8086"/>
            <a:ext cx="8029708" cy="5716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“You’re a cheap bunch of soreheads and you can’t land here”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9</cp:revision>
  <cp:lastPrinted>2012-09-18T20:16:31Z</cp:lastPrinted>
  <dcterms:created xsi:type="dcterms:W3CDTF">2012-01-18T18:44:26Z</dcterms:created>
  <dcterms:modified xsi:type="dcterms:W3CDTF">2016-09-22T14:27:41Z</dcterms:modified>
</cp:coreProperties>
</file>