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66" r:id="rId2"/>
    <p:sldId id="267" r:id="rId3"/>
    <p:sldId id="268" r:id="rId4"/>
    <p:sldId id="286" r:id="rId5"/>
    <p:sldId id="256" r:id="rId6"/>
    <p:sldId id="270" r:id="rId7"/>
    <p:sldId id="269" r:id="rId8"/>
    <p:sldId id="260" r:id="rId9"/>
    <p:sldId id="271" r:id="rId10"/>
    <p:sldId id="28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67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BFB64BB-DE12-4828-BEE5-E98652A18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65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664B376-1DAC-4BD9-8C3C-39769AE77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159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F426D-A320-4473-8D0E-5069C420625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040FF-3B7F-4AE7-B5AF-1955FEB26E6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B376-1DAC-4BD9-8C3C-39769AE77E8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8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093200" cy="6856413"/>
            <a:chOff x="0" y="0"/>
            <a:chExt cx="5728" cy="4319"/>
          </a:xfrm>
        </p:grpSpPr>
        <p:grpSp>
          <p:nvGrpSpPr>
            <p:cNvPr id="10243" name="Group 3"/>
            <p:cNvGrpSpPr>
              <a:grpSpLocks/>
            </p:cNvGrpSpPr>
            <p:nvPr userDrawn="1"/>
          </p:nvGrpSpPr>
          <p:grpSpPr bwMode="auto">
            <a:xfrm>
              <a:off x="962" y="1947"/>
              <a:ext cx="4766" cy="119"/>
              <a:chOff x="993" y="1028"/>
              <a:chExt cx="4766" cy="119"/>
            </a:xfrm>
          </p:grpSpPr>
          <p:sp>
            <p:nvSpPr>
              <p:cNvPr id="10244" name="Rectangle 4"/>
              <p:cNvSpPr>
                <a:spLocks noChangeArrowheads="1"/>
              </p:cNvSpPr>
              <p:nvPr userDrawn="1"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" name="Line 5"/>
              <p:cNvSpPr>
                <a:spLocks noChangeShapeType="1"/>
              </p:cNvSpPr>
              <p:nvPr userDrawn="1"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" name="Line 6"/>
              <p:cNvSpPr>
                <a:spLocks noChangeShapeType="1"/>
              </p:cNvSpPr>
              <p:nvPr userDrawn="1"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" name="Line 7"/>
              <p:cNvSpPr>
                <a:spLocks noChangeShapeType="1"/>
              </p:cNvSpPr>
              <p:nvPr userDrawn="1"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" name="Line 8"/>
              <p:cNvSpPr>
                <a:spLocks noChangeShapeType="1"/>
              </p:cNvSpPr>
              <p:nvPr userDrawn="1"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Freeform 9"/>
              <p:cNvSpPr>
                <a:spLocks/>
              </p:cNvSpPr>
              <p:nvPr userDrawn="1"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0" name="Group 10"/>
            <p:cNvGrpSpPr>
              <a:grpSpLocks/>
            </p:cNvGrpSpPr>
            <p:nvPr userDrawn="1"/>
          </p:nvGrpSpPr>
          <p:grpSpPr bwMode="auto">
            <a:xfrm>
              <a:off x="0" y="0"/>
              <a:ext cx="928" cy="4319"/>
              <a:chOff x="0" y="0"/>
              <a:chExt cx="928" cy="4319"/>
            </a:xfrm>
          </p:grpSpPr>
          <p:sp>
            <p:nvSpPr>
              <p:cNvPr id="10251" name="Rectangle 11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52" name="Group 12"/>
              <p:cNvGrpSpPr>
                <a:grpSpLocks/>
              </p:cNvGrpSpPr>
              <p:nvPr userDrawn="1"/>
            </p:nvGrpSpPr>
            <p:grpSpPr bwMode="auto">
              <a:xfrm>
                <a:off x="0" y="41"/>
                <a:ext cx="928" cy="4035"/>
                <a:chOff x="0" y="41"/>
                <a:chExt cx="928" cy="4035"/>
              </a:xfrm>
            </p:grpSpPr>
            <p:pic>
              <p:nvPicPr>
                <p:cNvPr id="10253" name="Picture 13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ltGray">
                <a:xfrm>
                  <a:off x="0" y="1014"/>
                  <a:ext cx="920" cy="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254" name="Freeform 14"/>
                <p:cNvSpPr>
                  <a:spLocks/>
                </p:cNvSpPr>
                <p:nvPr/>
              </p:nvSpPr>
              <p:spPr bwMode="ltGray">
                <a:xfrm>
                  <a:off x="38" y="41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5" name="Freeform 15"/>
                <p:cNvSpPr>
                  <a:spLocks/>
                </p:cNvSpPr>
                <p:nvPr/>
              </p:nvSpPr>
              <p:spPr bwMode="ltGray">
                <a:xfrm>
                  <a:off x="6" y="2087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6" name="Freeform 16"/>
                <p:cNvSpPr>
                  <a:spLocks/>
                </p:cNvSpPr>
                <p:nvPr/>
              </p:nvSpPr>
              <p:spPr bwMode="ltGray">
                <a:xfrm>
                  <a:off x="6" y="3160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5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652588" y="1806575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59175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>
          <a:xfrm>
            <a:off x="15240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3643313" y="6350000"/>
            <a:ext cx="3449637" cy="457200"/>
          </a:xfrm>
        </p:spPr>
        <p:txBody>
          <a:bodyPr anchor="b"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914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fld id="{359E5805-D6CD-4A5B-98B3-8FB80B32EE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8A1BB-8F43-4CF9-AABF-3585E7D61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02471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9313" y="304800"/>
            <a:ext cx="19065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9550" y="304800"/>
            <a:ext cx="5567363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63178-0D61-45ED-9FC0-382833305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16616"/>
      </p:ext>
    </p:extLst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81138" y="6248400"/>
            <a:ext cx="1782762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973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6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15A2E5-538A-4287-BA08-7265699EE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047285"/>
      </p:ext>
    </p:extLst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68925" y="1981200"/>
            <a:ext cx="37369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68925" y="4114800"/>
            <a:ext cx="37369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81138" y="6248400"/>
            <a:ext cx="1782762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973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26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2B6D32-F168-4B82-BC48-831D14857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886845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5E272-C9DC-4AEB-A2FD-7816C8D27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30961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51D3E-745F-420D-B312-6217BD2B0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667489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89955-1BD6-4F4B-A9E1-85537E2AA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898922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9B486-1C5B-4676-9FC3-23E796300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917147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75500-616F-48A9-93F1-90F81A388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226045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66FB3-1DFC-41F5-9A20-591280015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827440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F357D-84D3-46A9-8132-481B8F507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922010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DF08D-762E-4D70-B594-37A8CA64F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838277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21" name="Picture 5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2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5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9226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3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CFE554A6-8300-4544-9B2E-F8F193DC53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 spd="slow">
    <p:checker/>
  </p:transition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0725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7564437" cy="1143000"/>
          </a:xfrm>
        </p:spPr>
        <p:txBody>
          <a:bodyPr/>
          <a:lstStyle/>
          <a:p>
            <a:r>
              <a:rPr lang="en-US" dirty="0"/>
              <a:t>The Palace of Versailles </a:t>
            </a:r>
          </a:p>
        </p:txBody>
      </p:sp>
    </p:spTree>
    <p:extLst>
      <p:ext uri="{BB962C8B-B14F-4D97-AF65-F5344CB8AC3E}">
        <p14:creationId xmlns:p14="http://schemas.microsoft.com/office/powerpoint/2010/main" val="3334176320"/>
      </p:ext>
    </p:extLst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DDEA2-EC2B-4ABC-85AD-BE3D1BFB6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70972"/>
      </p:ext>
    </p:extLst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7518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542" y="0"/>
            <a:ext cx="7564437" cy="1143000"/>
          </a:xfrm>
        </p:spPr>
        <p:txBody>
          <a:bodyPr/>
          <a:lstStyle/>
          <a:p>
            <a:r>
              <a:rPr lang="en-US" dirty="0"/>
              <a:t>King Louis XVI</a:t>
            </a:r>
          </a:p>
        </p:txBody>
      </p:sp>
    </p:spTree>
    <p:extLst>
      <p:ext uri="{BB962C8B-B14F-4D97-AF65-F5344CB8AC3E}">
        <p14:creationId xmlns:p14="http://schemas.microsoft.com/office/powerpoint/2010/main" val="184405785"/>
      </p:ext>
    </p:extLst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823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963" y="76200"/>
            <a:ext cx="7564437" cy="1143000"/>
          </a:xfrm>
        </p:spPr>
        <p:txBody>
          <a:bodyPr/>
          <a:lstStyle/>
          <a:p>
            <a:r>
              <a:rPr lang="en-US" dirty="0"/>
              <a:t>Marie Antoinette</a:t>
            </a:r>
          </a:p>
        </p:txBody>
      </p:sp>
    </p:spTree>
    <p:extLst>
      <p:ext uri="{BB962C8B-B14F-4D97-AF65-F5344CB8AC3E}">
        <p14:creationId xmlns:p14="http://schemas.microsoft.com/office/powerpoint/2010/main" val="2876064012"/>
      </p:ext>
    </p:extLst>
  </p:cSld>
  <p:clrMapOvr>
    <a:masterClrMapping/>
  </p:clrMapOvr>
  <p:transition spd="slow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B0091C-4E6C-4046-A123-75038FFBF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7200"/>
            <a:ext cx="8293199" cy="62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20854"/>
      </p:ext>
    </p:extLst>
  </p:cSld>
  <p:clrMapOvr>
    <a:masterClrMapping/>
  </p:clrMapOvr>
  <p:transition spd="slow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64437" cy="1143000"/>
          </a:xfrm>
        </p:spPr>
        <p:txBody>
          <a:bodyPr/>
          <a:lstStyle/>
          <a:p>
            <a:r>
              <a:rPr lang="en-US" altLang="en-US" sz="4000" dirty="0"/>
              <a:t>Notebook Entry #1 -The French Revolution – Overview Notes- Right Side</a:t>
            </a:r>
          </a:p>
        </p:txBody>
      </p:sp>
      <p:pic>
        <p:nvPicPr>
          <p:cNvPr id="2053" name="Picture 5" descr="ki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64013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Regime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French society depended on wheat production and was the basis for taxation and food supply</a:t>
            </a:r>
          </a:p>
          <a:p>
            <a:r>
              <a:rPr lang="en-US" dirty="0"/>
              <a:t>Nobles and Clergy did NOT pay taxes</a:t>
            </a:r>
          </a:p>
          <a:p>
            <a:r>
              <a:rPr lang="en-US" dirty="0"/>
              <a:t>This system was in place since the days of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1424221593"/>
      </p:ext>
    </p:extLst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29269"/>
            <a:ext cx="7518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641217"/>
      </p:ext>
    </p:extLst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Long-term Problems of France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France has HUGE debt by late 18</a:t>
            </a:r>
            <a:r>
              <a:rPr lang="en-US" altLang="en-US" sz="2800" baseline="30000"/>
              <a:t>th</a:t>
            </a:r>
            <a:r>
              <a:rPr lang="en-US" altLang="en-US" sz="2800"/>
              <a:t> century</a:t>
            </a:r>
          </a:p>
          <a:p>
            <a:pPr lvl="1"/>
            <a:r>
              <a:rPr lang="en-US" altLang="en-US" sz="2400"/>
              <a:t>Military expenses</a:t>
            </a:r>
          </a:p>
          <a:p>
            <a:pPr lvl="1"/>
            <a:r>
              <a:rPr lang="en-US" altLang="en-US" sz="2400"/>
              <a:t>Extravagant lifestyle of king and nobles</a:t>
            </a:r>
          </a:p>
          <a:p>
            <a:r>
              <a:rPr lang="en-US" altLang="en-US" sz="2800"/>
              <a:t>A sharp rise in taxes – peasants pay most</a:t>
            </a:r>
          </a:p>
          <a:p>
            <a:r>
              <a:rPr lang="en-US" altLang="en-US" sz="2800"/>
              <a:t>Poor harvests </a:t>
            </a:r>
          </a:p>
          <a:p>
            <a:pPr lvl="1"/>
            <a:r>
              <a:rPr lang="en-US" altLang="en-US" sz="2400"/>
              <a:t>Price of bread SOARS!</a:t>
            </a:r>
          </a:p>
          <a:p>
            <a:endParaRPr lang="en-US" altLang="en-US" sz="2800"/>
          </a:p>
        </p:txBody>
      </p:sp>
      <p:pic>
        <p:nvPicPr>
          <p:cNvPr id="11268" name="Picture 4" descr="I0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8925" y="2636838"/>
            <a:ext cx="3241675" cy="2430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0" y="52578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“King Louis XVI”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62600" y="5029200"/>
            <a:ext cx="297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©1996Instructional Resources Corporation</a:t>
            </a:r>
          </a:p>
        </p:txBody>
      </p:sp>
    </p:spTree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French Revolution – video Clip – Right Side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626350" cy="4572000"/>
          </a:xfrm>
        </p:spPr>
        <p:txBody>
          <a:bodyPr/>
          <a:lstStyle/>
          <a:p>
            <a:r>
              <a:rPr lang="en-US" dirty="0"/>
              <a:t>Record notes (in bullet form) under the following titles:</a:t>
            </a:r>
          </a:p>
          <a:p>
            <a:r>
              <a:rPr lang="en-US" dirty="0"/>
              <a:t>KINGXVI</a:t>
            </a:r>
          </a:p>
          <a:p>
            <a:endParaRPr lang="en-US" dirty="0"/>
          </a:p>
          <a:p>
            <a:r>
              <a:rPr lang="en-US" dirty="0"/>
              <a:t>MARIE ANTOINETTE</a:t>
            </a:r>
          </a:p>
          <a:p>
            <a:endParaRPr lang="en-US" dirty="0"/>
          </a:p>
          <a:p>
            <a:r>
              <a:rPr lang="en-US" dirty="0"/>
              <a:t>INFLUENCE OF THE ENLIGHTENMENT</a:t>
            </a:r>
          </a:p>
        </p:txBody>
      </p:sp>
    </p:spTree>
    <p:extLst>
      <p:ext uri="{BB962C8B-B14F-4D97-AF65-F5344CB8AC3E}">
        <p14:creationId xmlns:p14="http://schemas.microsoft.com/office/powerpoint/2010/main" val="3639331684"/>
      </p:ext>
    </p:extLst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Sunny Days">
  <a:themeElements>
    <a:clrScheme name="Sunny Days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Sunny Day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nny Days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Designs\Sunny Days.pot</Template>
  <TotalTime>22736</TotalTime>
  <Words>135</Words>
  <Application>Microsoft Office PowerPoint</Application>
  <PresentationFormat>On-screen Show (4:3)</PresentationFormat>
  <Paragraphs>27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Times New Roman</vt:lpstr>
      <vt:lpstr>Wingdings</vt:lpstr>
      <vt:lpstr>Sunny Days</vt:lpstr>
      <vt:lpstr>The Palace of Versailles </vt:lpstr>
      <vt:lpstr>King Louis XVI</vt:lpstr>
      <vt:lpstr>Marie Antoinette</vt:lpstr>
      <vt:lpstr>PowerPoint Presentation</vt:lpstr>
      <vt:lpstr>Notebook Entry #1 -The French Revolution – Overview Notes- Right Side</vt:lpstr>
      <vt:lpstr>Ancient Regime</vt:lpstr>
      <vt:lpstr>PowerPoint Presentation</vt:lpstr>
      <vt:lpstr>Long-term Problems of France </vt:lpstr>
      <vt:lpstr>The French Revolution – video Clip – Right Side Continued</vt:lpstr>
      <vt:lpstr>PowerPoint Presentation</vt:lpstr>
    </vt:vector>
  </TitlesOfParts>
  <Company>Ponderosa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Final Stages of the French Revolution</dc:title>
  <dc:creator>Jennifer Devine</dc:creator>
  <cp:lastModifiedBy>Chris Pfeifer</cp:lastModifiedBy>
  <cp:revision>82</cp:revision>
  <dcterms:created xsi:type="dcterms:W3CDTF">1999-09-27T15:05:45Z</dcterms:created>
  <dcterms:modified xsi:type="dcterms:W3CDTF">2018-08-26T19:51:40Z</dcterms:modified>
</cp:coreProperties>
</file>