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4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2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4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5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6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6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8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0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2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85E94-2277-4AE1-B514-312B98274E72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5D965-5ADA-4441-8207-49BF7B910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5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Notebook Entry #1 – create the following chart on the right side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208822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7515500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5472843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198527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WWII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Picto</a:t>
                      </a:r>
                      <a:r>
                        <a:rPr lang="en-US" dirty="0" smtClean="0"/>
                        <a:t>-word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25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Alliance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056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Appeasement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9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Fascism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0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Imperialism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77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Isolationism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773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Propaganda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29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totalitarianism</a:t>
                      </a:r>
                      <a:r>
                        <a:rPr lang="en-US" baseline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370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18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Terms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Alliance</a:t>
            </a:r>
          </a:p>
          <a:p>
            <a:r>
              <a:rPr lang="en-US" dirty="0" smtClean="0"/>
              <a:t>Appeasement</a:t>
            </a:r>
          </a:p>
          <a:p>
            <a:r>
              <a:rPr lang="en-US" dirty="0" smtClean="0"/>
              <a:t>Democracy</a:t>
            </a:r>
          </a:p>
          <a:p>
            <a:r>
              <a:rPr lang="en-US" dirty="0" smtClean="0"/>
              <a:t>Fascism</a:t>
            </a:r>
          </a:p>
          <a:p>
            <a:r>
              <a:rPr lang="en-US" dirty="0" smtClean="0"/>
              <a:t>Imperialism</a:t>
            </a:r>
          </a:p>
          <a:p>
            <a:r>
              <a:rPr lang="en-US" dirty="0" smtClean="0"/>
              <a:t>Isolationism</a:t>
            </a:r>
          </a:p>
          <a:p>
            <a:r>
              <a:rPr lang="en-US" dirty="0" smtClean="0"/>
              <a:t>Propaganda</a:t>
            </a:r>
          </a:p>
          <a:p>
            <a:r>
              <a:rPr lang="en-US" dirty="0" smtClean="0"/>
              <a:t>Totalitarianism</a:t>
            </a:r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607594" y="4259461"/>
            <a:ext cx="53579" cy="258961"/>
          </a:xfrm>
          <a:custGeom>
            <a:avLst/>
            <a:gdLst/>
            <a:ahLst/>
            <a:cxnLst/>
            <a:rect l="0" t="0" r="0" b="0"/>
            <a:pathLst>
              <a:path w="53579" h="258961">
                <a:moveTo>
                  <a:pt x="53578" y="8929"/>
                </a:moveTo>
                <a:lnTo>
                  <a:pt x="53578" y="8929"/>
                </a:lnTo>
                <a:lnTo>
                  <a:pt x="5357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62507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89296"/>
                </a:lnTo>
                <a:lnTo>
                  <a:pt x="26789" y="98226"/>
                </a:lnTo>
                <a:lnTo>
                  <a:pt x="26789" y="107156"/>
                </a:lnTo>
                <a:lnTo>
                  <a:pt x="26789" y="116085"/>
                </a:lnTo>
                <a:lnTo>
                  <a:pt x="26789" y="116085"/>
                </a:lnTo>
                <a:lnTo>
                  <a:pt x="26789" y="133945"/>
                </a:lnTo>
                <a:lnTo>
                  <a:pt x="26789" y="133945"/>
                </a:lnTo>
                <a:lnTo>
                  <a:pt x="17859" y="15180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78593"/>
                </a:lnTo>
                <a:lnTo>
                  <a:pt x="17859" y="187523"/>
                </a:lnTo>
                <a:lnTo>
                  <a:pt x="8929" y="196453"/>
                </a:lnTo>
                <a:lnTo>
                  <a:pt x="8929" y="205382"/>
                </a:lnTo>
                <a:lnTo>
                  <a:pt x="8929" y="214312"/>
                </a:lnTo>
                <a:lnTo>
                  <a:pt x="8929" y="223242"/>
                </a:lnTo>
                <a:lnTo>
                  <a:pt x="8929" y="223242"/>
                </a:lnTo>
                <a:lnTo>
                  <a:pt x="0" y="23217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50031"/>
                </a:lnTo>
                <a:lnTo>
                  <a:pt x="0" y="258960"/>
                </a:lnTo>
                <a:lnTo>
                  <a:pt x="0" y="25896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554016" y="4223742"/>
            <a:ext cx="303610" cy="17860"/>
          </a:xfrm>
          <a:custGeom>
            <a:avLst/>
            <a:gdLst/>
            <a:ahLst/>
            <a:cxnLst/>
            <a:rect l="0" t="0" r="0" b="0"/>
            <a:pathLst>
              <a:path w="303610" h="17860">
                <a:moveTo>
                  <a:pt x="0" y="17859"/>
                </a:move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35718" y="17859"/>
                </a:lnTo>
                <a:lnTo>
                  <a:pt x="35718" y="892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8929"/>
                </a:lnTo>
                <a:lnTo>
                  <a:pt x="62507" y="17859"/>
                </a:lnTo>
                <a:lnTo>
                  <a:pt x="71437" y="17859"/>
                </a:lnTo>
                <a:lnTo>
                  <a:pt x="80367" y="8929"/>
                </a:lnTo>
                <a:lnTo>
                  <a:pt x="98226" y="17859"/>
                </a:lnTo>
                <a:lnTo>
                  <a:pt x="107156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51804" y="8929"/>
                </a:lnTo>
                <a:lnTo>
                  <a:pt x="160734" y="8929"/>
                </a:lnTo>
                <a:lnTo>
                  <a:pt x="178593" y="8929"/>
                </a:lnTo>
                <a:lnTo>
                  <a:pt x="187523" y="8929"/>
                </a:lnTo>
                <a:lnTo>
                  <a:pt x="205382" y="8929"/>
                </a:lnTo>
                <a:lnTo>
                  <a:pt x="214312" y="0"/>
                </a:lnTo>
                <a:lnTo>
                  <a:pt x="232172" y="0"/>
                </a:lnTo>
                <a:lnTo>
                  <a:pt x="241101" y="0"/>
                </a:lnTo>
                <a:lnTo>
                  <a:pt x="258961" y="0"/>
                </a:lnTo>
                <a:lnTo>
                  <a:pt x="267890" y="0"/>
                </a:lnTo>
                <a:lnTo>
                  <a:pt x="276820" y="0"/>
                </a:lnTo>
                <a:lnTo>
                  <a:pt x="285750" y="0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18297" y="4491632"/>
            <a:ext cx="303610" cy="35720"/>
          </a:xfrm>
          <a:custGeom>
            <a:avLst/>
            <a:gdLst/>
            <a:ahLst/>
            <a:cxnLst/>
            <a:rect l="0" t="0" r="0" b="0"/>
            <a:pathLst>
              <a:path w="303610" h="35720">
                <a:moveTo>
                  <a:pt x="893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8" y="17860"/>
                </a:lnTo>
                <a:lnTo>
                  <a:pt x="71437" y="17860"/>
                </a:lnTo>
                <a:lnTo>
                  <a:pt x="80367" y="17860"/>
                </a:lnTo>
                <a:lnTo>
                  <a:pt x="89297" y="17860"/>
                </a:lnTo>
                <a:lnTo>
                  <a:pt x="98226" y="17860"/>
                </a:lnTo>
                <a:lnTo>
                  <a:pt x="107156" y="17860"/>
                </a:lnTo>
                <a:lnTo>
                  <a:pt x="12501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96453" y="0"/>
                </a:lnTo>
                <a:lnTo>
                  <a:pt x="205383" y="0"/>
                </a:lnTo>
                <a:lnTo>
                  <a:pt x="214312" y="0"/>
                </a:lnTo>
                <a:lnTo>
                  <a:pt x="223242" y="0"/>
                </a:lnTo>
                <a:lnTo>
                  <a:pt x="232172" y="0"/>
                </a:lnTo>
                <a:lnTo>
                  <a:pt x="241101" y="0"/>
                </a:lnTo>
                <a:lnTo>
                  <a:pt x="250031" y="0"/>
                </a:lnTo>
                <a:lnTo>
                  <a:pt x="258961" y="0"/>
                </a:lnTo>
                <a:lnTo>
                  <a:pt x="267891" y="0"/>
                </a:lnTo>
                <a:lnTo>
                  <a:pt x="276820" y="0"/>
                </a:lnTo>
                <a:lnTo>
                  <a:pt x="276820" y="0"/>
                </a:lnTo>
                <a:lnTo>
                  <a:pt x="285750" y="0"/>
                </a:lnTo>
                <a:lnTo>
                  <a:pt x="285750" y="0"/>
                </a:lnTo>
                <a:lnTo>
                  <a:pt x="294680" y="0"/>
                </a:lnTo>
                <a:lnTo>
                  <a:pt x="294680" y="8930"/>
                </a:lnTo>
                <a:lnTo>
                  <a:pt x="294680" y="8930"/>
                </a:lnTo>
                <a:lnTo>
                  <a:pt x="294680" y="8930"/>
                </a:lnTo>
                <a:lnTo>
                  <a:pt x="294680" y="8930"/>
                </a:lnTo>
                <a:lnTo>
                  <a:pt x="303609" y="8930"/>
                </a:lnTo>
                <a:lnTo>
                  <a:pt x="303609" y="8930"/>
                </a:lnTo>
                <a:lnTo>
                  <a:pt x="303609" y="8930"/>
                </a:lnTo>
                <a:lnTo>
                  <a:pt x="303609" y="8930"/>
                </a:lnTo>
                <a:lnTo>
                  <a:pt x="303609" y="8930"/>
                </a:lnTo>
                <a:lnTo>
                  <a:pt x="303609" y="8930"/>
                </a:lnTo>
                <a:lnTo>
                  <a:pt x="303609" y="8930"/>
                </a:lnTo>
                <a:lnTo>
                  <a:pt x="303609" y="8930"/>
                </a:lnTo>
                <a:lnTo>
                  <a:pt x="303609" y="8930"/>
                </a:lnTo>
                <a:lnTo>
                  <a:pt x="303609" y="8930"/>
                </a:lnTo>
                <a:lnTo>
                  <a:pt x="303609" y="893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48758" y="4295179"/>
            <a:ext cx="187524" cy="196454"/>
          </a:xfrm>
          <a:custGeom>
            <a:avLst/>
            <a:gdLst/>
            <a:ahLst/>
            <a:cxnLst/>
            <a:rect l="0" t="0" r="0" b="0"/>
            <a:pathLst>
              <a:path w="187524" h="196454">
                <a:moveTo>
                  <a:pt x="187523" y="0"/>
                </a:move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6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62508" y="17860"/>
                </a:lnTo>
                <a:lnTo>
                  <a:pt x="53578" y="17860"/>
                </a:lnTo>
                <a:lnTo>
                  <a:pt x="44648" y="1786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71438"/>
                </a:lnTo>
                <a:lnTo>
                  <a:pt x="53578" y="80367"/>
                </a:lnTo>
                <a:lnTo>
                  <a:pt x="62508" y="80367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6" y="98227"/>
                </a:lnTo>
                <a:lnTo>
                  <a:pt x="107156" y="98227"/>
                </a:lnTo>
                <a:lnTo>
                  <a:pt x="125015" y="107157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60734" y="133946"/>
                </a:lnTo>
                <a:lnTo>
                  <a:pt x="169664" y="133946"/>
                </a:lnTo>
                <a:lnTo>
                  <a:pt x="169664" y="142875"/>
                </a:lnTo>
                <a:lnTo>
                  <a:pt x="178594" y="151805"/>
                </a:lnTo>
                <a:lnTo>
                  <a:pt x="178594" y="151805"/>
                </a:lnTo>
                <a:lnTo>
                  <a:pt x="187523" y="160735"/>
                </a:lnTo>
                <a:lnTo>
                  <a:pt x="187523" y="160735"/>
                </a:lnTo>
                <a:lnTo>
                  <a:pt x="187523" y="169664"/>
                </a:lnTo>
                <a:lnTo>
                  <a:pt x="187523" y="178594"/>
                </a:lnTo>
                <a:lnTo>
                  <a:pt x="187523" y="178594"/>
                </a:lnTo>
                <a:lnTo>
                  <a:pt x="187523" y="178594"/>
                </a:lnTo>
                <a:lnTo>
                  <a:pt x="178594" y="187524"/>
                </a:lnTo>
                <a:lnTo>
                  <a:pt x="178594" y="187524"/>
                </a:lnTo>
                <a:lnTo>
                  <a:pt x="169664" y="187524"/>
                </a:lnTo>
                <a:lnTo>
                  <a:pt x="169664" y="196453"/>
                </a:lnTo>
                <a:lnTo>
                  <a:pt x="160734" y="196453"/>
                </a:lnTo>
                <a:lnTo>
                  <a:pt x="151805" y="196453"/>
                </a:lnTo>
                <a:lnTo>
                  <a:pt x="142875" y="196453"/>
                </a:lnTo>
                <a:lnTo>
                  <a:pt x="133945" y="196453"/>
                </a:lnTo>
                <a:lnTo>
                  <a:pt x="133945" y="196453"/>
                </a:lnTo>
                <a:lnTo>
                  <a:pt x="125015" y="196453"/>
                </a:lnTo>
                <a:lnTo>
                  <a:pt x="116086" y="196453"/>
                </a:lnTo>
                <a:lnTo>
                  <a:pt x="116086" y="187524"/>
                </a:lnTo>
                <a:lnTo>
                  <a:pt x="107156" y="187524"/>
                </a:lnTo>
                <a:lnTo>
                  <a:pt x="98226" y="178594"/>
                </a:lnTo>
                <a:lnTo>
                  <a:pt x="98226" y="178594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54141" y="4393406"/>
            <a:ext cx="107157" cy="71438"/>
          </a:xfrm>
          <a:custGeom>
            <a:avLst/>
            <a:gdLst/>
            <a:ahLst/>
            <a:cxnLst/>
            <a:rect l="0" t="0" r="0" b="0"/>
            <a:pathLst>
              <a:path w="107157" h="71438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8" y="6250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71437"/>
                </a:lnTo>
                <a:lnTo>
                  <a:pt x="53578" y="71437"/>
                </a:lnTo>
                <a:lnTo>
                  <a:pt x="62507" y="71437"/>
                </a:lnTo>
                <a:lnTo>
                  <a:pt x="71437" y="71437"/>
                </a:lnTo>
                <a:lnTo>
                  <a:pt x="80367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98226" y="6250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44648"/>
                </a:lnTo>
                <a:lnTo>
                  <a:pt x="107156" y="3571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0367" y="17859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62507" y="8930"/>
                </a:lnTo>
                <a:lnTo>
                  <a:pt x="62507" y="893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688086" y="4277320"/>
            <a:ext cx="8931" cy="196454"/>
          </a:xfrm>
          <a:custGeom>
            <a:avLst/>
            <a:gdLst/>
            <a:ahLst/>
            <a:cxnLst/>
            <a:rect l="0" t="0" r="0" b="0"/>
            <a:pathLst>
              <a:path w="8931" h="19645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59523" y="4375546"/>
            <a:ext cx="169666" cy="116087"/>
          </a:xfrm>
          <a:custGeom>
            <a:avLst/>
            <a:gdLst/>
            <a:ahLst/>
            <a:cxnLst/>
            <a:rect l="0" t="0" r="0" b="0"/>
            <a:pathLst>
              <a:path w="169666" h="116087">
                <a:moveTo>
                  <a:pt x="62508" y="17860"/>
                </a:moveTo>
                <a:lnTo>
                  <a:pt x="62508" y="1786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90" y="0"/>
                </a:lnTo>
                <a:lnTo>
                  <a:pt x="26790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80368"/>
                </a:lnTo>
                <a:lnTo>
                  <a:pt x="17860" y="80368"/>
                </a:lnTo>
                <a:lnTo>
                  <a:pt x="26790" y="80368"/>
                </a:lnTo>
                <a:lnTo>
                  <a:pt x="26790" y="89297"/>
                </a:lnTo>
                <a:lnTo>
                  <a:pt x="35719" y="80368"/>
                </a:lnTo>
                <a:lnTo>
                  <a:pt x="44649" y="80368"/>
                </a:lnTo>
                <a:lnTo>
                  <a:pt x="44649" y="80368"/>
                </a:lnTo>
                <a:lnTo>
                  <a:pt x="53579" y="80368"/>
                </a:lnTo>
                <a:lnTo>
                  <a:pt x="62508" y="71438"/>
                </a:lnTo>
                <a:lnTo>
                  <a:pt x="62508" y="71438"/>
                </a:lnTo>
                <a:lnTo>
                  <a:pt x="71438" y="62508"/>
                </a:lnTo>
                <a:lnTo>
                  <a:pt x="80368" y="62508"/>
                </a:lnTo>
                <a:lnTo>
                  <a:pt x="80368" y="5357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35719"/>
                </a:lnTo>
                <a:lnTo>
                  <a:pt x="98227" y="26790"/>
                </a:lnTo>
                <a:lnTo>
                  <a:pt x="98227" y="26790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0368" y="26790"/>
                </a:lnTo>
                <a:lnTo>
                  <a:pt x="80368" y="26790"/>
                </a:lnTo>
                <a:lnTo>
                  <a:pt x="80368" y="35719"/>
                </a:lnTo>
                <a:lnTo>
                  <a:pt x="80368" y="44649"/>
                </a:lnTo>
                <a:lnTo>
                  <a:pt x="89297" y="53579"/>
                </a:lnTo>
                <a:lnTo>
                  <a:pt x="89297" y="53579"/>
                </a:lnTo>
                <a:lnTo>
                  <a:pt x="89297" y="62508"/>
                </a:lnTo>
                <a:lnTo>
                  <a:pt x="89297" y="71438"/>
                </a:lnTo>
                <a:lnTo>
                  <a:pt x="98227" y="71438"/>
                </a:lnTo>
                <a:lnTo>
                  <a:pt x="98227" y="80368"/>
                </a:lnTo>
                <a:lnTo>
                  <a:pt x="107157" y="89297"/>
                </a:lnTo>
                <a:lnTo>
                  <a:pt x="107157" y="89297"/>
                </a:lnTo>
                <a:lnTo>
                  <a:pt x="116086" y="98227"/>
                </a:lnTo>
                <a:lnTo>
                  <a:pt x="116086" y="98227"/>
                </a:lnTo>
                <a:lnTo>
                  <a:pt x="125016" y="107157"/>
                </a:lnTo>
                <a:lnTo>
                  <a:pt x="133946" y="107157"/>
                </a:lnTo>
                <a:lnTo>
                  <a:pt x="133946" y="107157"/>
                </a:lnTo>
                <a:lnTo>
                  <a:pt x="142875" y="107157"/>
                </a:lnTo>
                <a:lnTo>
                  <a:pt x="151805" y="116086"/>
                </a:lnTo>
                <a:lnTo>
                  <a:pt x="169665" y="116086"/>
                </a:lnTo>
                <a:lnTo>
                  <a:pt x="169665" y="116086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973836" y="4232671"/>
            <a:ext cx="8931" cy="241103"/>
          </a:xfrm>
          <a:custGeom>
            <a:avLst/>
            <a:gdLst/>
            <a:ahLst/>
            <a:cxnLst/>
            <a:rect l="0" t="0" r="0" b="0"/>
            <a:pathLst>
              <a:path w="8931" h="241103">
                <a:moveTo>
                  <a:pt x="0" y="893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0" y="205383"/>
                </a:lnTo>
                <a:lnTo>
                  <a:pt x="0" y="214313"/>
                </a:lnTo>
                <a:lnTo>
                  <a:pt x="0" y="232172"/>
                </a:lnTo>
                <a:lnTo>
                  <a:pt x="0" y="232172"/>
                </a:lnTo>
                <a:lnTo>
                  <a:pt x="8930" y="241102"/>
                </a:lnTo>
                <a:lnTo>
                  <a:pt x="8930" y="241102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20258" y="4366617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89297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5" y="8929"/>
                </a:lnTo>
                <a:lnTo>
                  <a:pt x="125015" y="0"/>
                </a:lnTo>
                <a:lnTo>
                  <a:pt x="133945" y="8929"/>
                </a:lnTo>
                <a:lnTo>
                  <a:pt x="133945" y="0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4464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63133" y="429517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25641" y="4357687"/>
            <a:ext cx="258962" cy="151806"/>
          </a:xfrm>
          <a:custGeom>
            <a:avLst/>
            <a:gdLst/>
            <a:ahLst/>
            <a:cxnLst/>
            <a:rect l="0" t="0" r="0" b="0"/>
            <a:pathLst>
              <a:path w="258962" h="151806">
                <a:moveTo>
                  <a:pt x="17859" y="8930"/>
                </a:move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8" y="116086"/>
                </a:lnTo>
                <a:lnTo>
                  <a:pt x="44648" y="116086"/>
                </a:lnTo>
                <a:lnTo>
                  <a:pt x="44648" y="116086"/>
                </a:lnTo>
                <a:lnTo>
                  <a:pt x="53578" y="107156"/>
                </a:lnTo>
                <a:lnTo>
                  <a:pt x="62507" y="107156"/>
                </a:lnTo>
                <a:lnTo>
                  <a:pt x="62507" y="98227"/>
                </a:lnTo>
                <a:lnTo>
                  <a:pt x="62507" y="89297"/>
                </a:lnTo>
                <a:lnTo>
                  <a:pt x="71437" y="80367"/>
                </a:lnTo>
                <a:lnTo>
                  <a:pt x="71437" y="71438"/>
                </a:lnTo>
                <a:lnTo>
                  <a:pt x="71437" y="62508"/>
                </a:lnTo>
                <a:lnTo>
                  <a:pt x="71437" y="53578"/>
                </a:lnTo>
                <a:lnTo>
                  <a:pt x="71437" y="44649"/>
                </a:lnTo>
                <a:lnTo>
                  <a:pt x="71437" y="35719"/>
                </a:lnTo>
                <a:lnTo>
                  <a:pt x="71437" y="35719"/>
                </a:lnTo>
                <a:lnTo>
                  <a:pt x="62507" y="26789"/>
                </a:lnTo>
                <a:lnTo>
                  <a:pt x="62507" y="2678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8930"/>
                </a:lnTo>
                <a:lnTo>
                  <a:pt x="89297" y="17859"/>
                </a:lnTo>
                <a:lnTo>
                  <a:pt x="98226" y="1785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25015" y="35719"/>
                </a:lnTo>
                <a:lnTo>
                  <a:pt x="133945" y="44649"/>
                </a:lnTo>
                <a:lnTo>
                  <a:pt x="133945" y="53578"/>
                </a:lnTo>
                <a:lnTo>
                  <a:pt x="142875" y="62508"/>
                </a:lnTo>
                <a:lnTo>
                  <a:pt x="142875" y="71438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89297"/>
                </a:lnTo>
                <a:lnTo>
                  <a:pt x="133945" y="98227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42875" y="89297"/>
                </a:lnTo>
                <a:lnTo>
                  <a:pt x="142875" y="89297"/>
                </a:lnTo>
                <a:lnTo>
                  <a:pt x="151804" y="71438"/>
                </a:lnTo>
                <a:lnTo>
                  <a:pt x="160734" y="71438"/>
                </a:lnTo>
                <a:lnTo>
                  <a:pt x="160734" y="62508"/>
                </a:lnTo>
                <a:lnTo>
                  <a:pt x="169664" y="44649"/>
                </a:lnTo>
                <a:lnTo>
                  <a:pt x="178593" y="44649"/>
                </a:lnTo>
                <a:lnTo>
                  <a:pt x="178593" y="35719"/>
                </a:lnTo>
                <a:lnTo>
                  <a:pt x="187523" y="35719"/>
                </a:lnTo>
                <a:lnTo>
                  <a:pt x="196453" y="26789"/>
                </a:lnTo>
                <a:lnTo>
                  <a:pt x="196453" y="26789"/>
                </a:lnTo>
                <a:lnTo>
                  <a:pt x="205382" y="17859"/>
                </a:lnTo>
                <a:lnTo>
                  <a:pt x="214312" y="17859"/>
                </a:lnTo>
                <a:lnTo>
                  <a:pt x="214312" y="17859"/>
                </a:lnTo>
                <a:lnTo>
                  <a:pt x="223242" y="26789"/>
                </a:lnTo>
                <a:lnTo>
                  <a:pt x="223242" y="26789"/>
                </a:lnTo>
                <a:lnTo>
                  <a:pt x="232172" y="26789"/>
                </a:lnTo>
                <a:lnTo>
                  <a:pt x="232172" y="35719"/>
                </a:lnTo>
                <a:lnTo>
                  <a:pt x="232172" y="44649"/>
                </a:lnTo>
                <a:lnTo>
                  <a:pt x="241101" y="44649"/>
                </a:lnTo>
                <a:lnTo>
                  <a:pt x="241101" y="62508"/>
                </a:lnTo>
                <a:lnTo>
                  <a:pt x="241101" y="71438"/>
                </a:lnTo>
                <a:lnTo>
                  <a:pt x="241101" y="80367"/>
                </a:lnTo>
                <a:lnTo>
                  <a:pt x="241101" y="89297"/>
                </a:lnTo>
                <a:lnTo>
                  <a:pt x="241101" y="98227"/>
                </a:lnTo>
                <a:lnTo>
                  <a:pt x="250031" y="116086"/>
                </a:lnTo>
                <a:lnTo>
                  <a:pt x="250031" y="125016"/>
                </a:lnTo>
                <a:lnTo>
                  <a:pt x="250031" y="125016"/>
                </a:lnTo>
                <a:lnTo>
                  <a:pt x="250031" y="133945"/>
                </a:lnTo>
                <a:lnTo>
                  <a:pt x="258961" y="142875"/>
                </a:lnTo>
                <a:lnTo>
                  <a:pt x="258961" y="142875"/>
                </a:lnTo>
                <a:lnTo>
                  <a:pt x="258961" y="151805"/>
                </a:lnTo>
                <a:lnTo>
                  <a:pt x="258961" y="151805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56039" y="4366617"/>
            <a:ext cx="8931" cy="107157"/>
          </a:xfrm>
          <a:custGeom>
            <a:avLst/>
            <a:gdLst/>
            <a:ahLst/>
            <a:cxnLst/>
            <a:rect l="0" t="0" r="0" b="0"/>
            <a:pathLst>
              <a:path w="8931" h="107157">
                <a:moveTo>
                  <a:pt x="0" y="0"/>
                </a:moveTo>
                <a:lnTo>
                  <a:pt x="0" y="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07156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447109" y="429517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73898" y="4339828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16086" y="8929"/>
                </a:lnTo>
                <a:lnTo>
                  <a:pt x="107157" y="8929"/>
                </a:lnTo>
                <a:lnTo>
                  <a:pt x="98227" y="8929"/>
                </a:lnTo>
                <a:lnTo>
                  <a:pt x="89297" y="8929"/>
                </a:lnTo>
                <a:lnTo>
                  <a:pt x="80368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53579" y="17859"/>
                </a:lnTo>
                <a:lnTo>
                  <a:pt x="44649" y="17859"/>
                </a:lnTo>
                <a:lnTo>
                  <a:pt x="35719" y="17859"/>
                </a:lnTo>
                <a:lnTo>
                  <a:pt x="26790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26790" y="53578"/>
                </a:lnTo>
                <a:lnTo>
                  <a:pt x="26790" y="53578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9" y="62508"/>
                </a:lnTo>
                <a:lnTo>
                  <a:pt x="62508" y="71437"/>
                </a:lnTo>
                <a:lnTo>
                  <a:pt x="71438" y="80367"/>
                </a:lnTo>
                <a:lnTo>
                  <a:pt x="80368" y="80367"/>
                </a:lnTo>
                <a:lnTo>
                  <a:pt x="89297" y="89297"/>
                </a:lnTo>
                <a:lnTo>
                  <a:pt x="98227" y="98226"/>
                </a:lnTo>
                <a:lnTo>
                  <a:pt x="98227" y="107156"/>
                </a:lnTo>
                <a:lnTo>
                  <a:pt x="107157" y="107156"/>
                </a:lnTo>
                <a:lnTo>
                  <a:pt x="107157" y="107156"/>
                </a:lnTo>
                <a:lnTo>
                  <a:pt x="107157" y="116086"/>
                </a:lnTo>
                <a:lnTo>
                  <a:pt x="116086" y="125015"/>
                </a:lnTo>
                <a:lnTo>
                  <a:pt x="116086" y="133945"/>
                </a:lnTo>
                <a:lnTo>
                  <a:pt x="107157" y="133945"/>
                </a:lnTo>
                <a:lnTo>
                  <a:pt x="107157" y="133945"/>
                </a:lnTo>
                <a:lnTo>
                  <a:pt x="107157" y="142875"/>
                </a:lnTo>
                <a:lnTo>
                  <a:pt x="98227" y="142875"/>
                </a:lnTo>
                <a:lnTo>
                  <a:pt x="98227" y="142875"/>
                </a:lnTo>
                <a:lnTo>
                  <a:pt x="89297" y="142875"/>
                </a:lnTo>
                <a:lnTo>
                  <a:pt x="80368" y="142875"/>
                </a:lnTo>
                <a:lnTo>
                  <a:pt x="71438" y="142875"/>
                </a:lnTo>
                <a:lnTo>
                  <a:pt x="71438" y="142875"/>
                </a:lnTo>
                <a:lnTo>
                  <a:pt x="62508" y="133945"/>
                </a:lnTo>
                <a:lnTo>
                  <a:pt x="53579" y="133945"/>
                </a:lnTo>
                <a:lnTo>
                  <a:pt x="53579" y="133945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643563" y="4348757"/>
            <a:ext cx="241102" cy="125017"/>
          </a:xfrm>
          <a:custGeom>
            <a:avLst/>
            <a:gdLst/>
            <a:ahLst/>
            <a:cxnLst/>
            <a:rect l="0" t="0" r="0" b="0"/>
            <a:pathLst>
              <a:path w="241102" h="125017">
                <a:moveTo>
                  <a:pt x="0" y="17860"/>
                </a:moveTo>
                <a:lnTo>
                  <a:pt x="0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53579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80368"/>
                </a:lnTo>
                <a:lnTo>
                  <a:pt x="8929" y="8036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98227"/>
                </a:lnTo>
                <a:lnTo>
                  <a:pt x="17859" y="89297"/>
                </a:lnTo>
                <a:lnTo>
                  <a:pt x="17859" y="80368"/>
                </a:lnTo>
                <a:lnTo>
                  <a:pt x="17859" y="71438"/>
                </a:lnTo>
                <a:lnTo>
                  <a:pt x="17859" y="62508"/>
                </a:lnTo>
                <a:lnTo>
                  <a:pt x="26789" y="53579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71437" y="35719"/>
                </a:lnTo>
                <a:lnTo>
                  <a:pt x="71437" y="44649"/>
                </a:lnTo>
                <a:lnTo>
                  <a:pt x="80367" y="53579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80368"/>
                </a:lnTo>
                <a:lnTo>
                  <a:pt x="80367" y="80368"/>
                </a:lnTo>
                <a:lnTo>
                  <a:pt x="89296" y="89297"/>
                </a:lnTo>
                <a:lnTo>
                  <a:pt x="89296" y="98227"/>
                </a:lnTo>
                <a:lnTo>
                  <a:pt x="89296" y="98227"/>
                </a:lnTo>
                <a:lnTo>
                  <a:pt x="89296" y="107157"/>
                </a:lnTo>
                <a:lnTo>
                  <a:pt x="89296" y="116086"/>
                </a:lnTo>
                <a:lnTo>
                  <a:pt x="89296" y="116086"/>
                </a:lnTo>
                <a:lnTo>
                  <a:pt x="89296" y="116086"/>
                </a:lnTo>
                <a:lnTo>
                  <a:pt x="89296" y="116086"/>
                </a:lnTo>
                <a:lnTo>
                  <a:pt x="89296" y="116086"/>
                </a:lnTo>
                <a:lnTo>
                  <a:pt x="89296" y="116086"/>
                </a:lnTo>
                <a:lnTo>
                  <a:pt x="89296" y="107157"/>
                </a:lnTo>
                <a:lnTo>
                  <a:pt x="89296" y="98227"/>
                </a:lnTo>
                <a:lnTo>
                  <a:pt x="89296" y="89297"/>
                </a:lnTo>
                <a:lnTo>
                  <a:pt x="89296" y="80368"/>
                </a:lnTo>
                <a:lnTo>
                  <a:pt x="98226" y="71438"/>
                </a:lnTo>
                <a:lnTo>
                  <a:pt x="98226" y="62508"/>
                </a:lnTo>
                <a:lnTo>
                  <a:pt x="107156" y="44649"/>
                </a:lnTo>
                <a:lnTo>
                  <a:pt x="116085" y="35719"/>
                </a:lnTo>
                <a:lnTo>
                  <a:pt x="116085" y="26789"/>
                </a:lnTo>
                <a:lnTo>
                  <a:pt x="125015" y="1786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4" y="0"/>
                </a:lnTo>
                <a:lnTo>
                  <a:pt x="160734" y="0"/>
                </a:lnTo>
                <a:lnTo>
                  <a:pt x="169664" y="0"/>
                </a:lnTo>
                <a:lnTo>
                  <a:pt x="187523" y="8930"/>
                </a:lnTo>
                <a:lnTo>
                  <a:pt x="196453" y="8930"/>
                </a:lnTo>
                <a:lnTo>
                  <a:pt x="205382" y="17860"/>
                </a:lnTo>
                <a:lnTo>
                  <a:pt x="214312" y="26789"/>
                </a:lnTo>
                <a:lnTo>
                  <a:pt x="223242" y="35719"/>
                </a:lnTo>
                <a:lnTo>
                  <a:pt x="223242" y="44649"/>
                </a:lnTo>
                <a:lnTo>
                  <a:pt x="232171" y="62508"/>
                </a:lnTo>
                <a:lnTo>
                  <a:pt x="232171" y="71438"/>
                </a:lnTo>
                <a:lnTo>
                  <a:pt x="241101" y="89297"/>
                </a:lnTo>
                <a:lnTo>
                  <a:pt x="241101" y="98227"/>
                </a:lnTo>
                <a:lnTo>
                  <a:pt x="241101" y="116086"/>
                </a:lnTo>
                <a:lnTo>
                  <a:pt x="241101" y="125016"/>
                </a:lnTo>
                <a:lnTo>
                  <a:pt x="241101" y="125016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402461" y="4223742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8929"/>
                </a:moveTo>
                <a:lnTo>
                  <a:pt x="8930" y="8929"/>
                </a:lnTo>
                <a:lnTo>
                  <a:pt x="0" y="0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58000" y="2928937"/>
            <a:ext cx="17860" cy="142876"/>
          </a:xfrm>
          <a:custGeom>
            <a:avLst/>
            <a:gdLst/>
            <a:ahLst/>
            <a:cxnLst/>
            <a:rect l="0" t="0" r="0" b="0"/>
            <a:pathLst>
              <a:path w="17860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795492" y="3018234"/>
            <a:ext cx="133947" cy="17860"/>
          </a:xfrm>
          <a:custGeom>
            <a:avLst/>
            <a:gdLst/>
            <a:ahLst/>
            <a:cxnLst/>
            <a:rect l="0" t="0" r="0" b="0"/>
            <a:pathLst>
              <a:path w="133947" h="17860">
                <a:moveTo>
                  <a:pt x="0" y="17859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25016" y="8930"/>
                </a:lnTo>
                <a:lnTo>
                  <a:pt x="133946" y="8930"/>
                </a:lnTo>
                <a:lnTo>
                  <a:pt x="133946" y="893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956227" y="3009304"/>
            <a:ext cx="1" cy="71439"/>
          </a:xfrm>
          <a:custGeom>
            <a:avLst/>
            <a:gdLst/>
            <a:ahLst/>
            <a:cxnLst/>
            <a:rect l="0" t="0" r="0" b="0"/>
            <a:pathLst>
              <a:path w="1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938367" y="2973586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983016" y="3018234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62507" y="17859"/>
                </a:lnTo>
                <a:lnTo>
                  <a:pt x="62507" y="26789"/>
                </a:lnTo>
                <a:lnTo>
                  <a:pt x="6250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44648"/>
                </a:lnTo>
                <a:lnTo>
                  <a:pt x="71437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71437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0367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063383" y="3027164"/>
            <a:ext cx="53579" cy="71438"/>
          </a:xfrm>
          <a:custGeom>
            <a:avLst/>
            <a:gdLst/>
            <a:ahLst/>
            <a:cxnLst/>
            <a:rect l="0" t="0" r="0" b="0"/>
            <a:pathLst>
              <a:path w="53579" h="7143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35718"/>
                </a:lnTo>
                <a:lnTo>
                  <a:pt x="26789" y="44648"/>
                </a:lnTo>
                <a:lnTo>
                  <a:pt x="26789" y="53578"/>
                </a:lnTo>
                <a:lnTo>
                  <a:pt x="35719" y="53578"/>
                </a:lnTo>
                <a:lnTo>
                  <a:pt x="35719" y="62507"/>
                </a:lnTo>
                <a:lnTo>
                  <a:pt x="44648" y="62507"/>
                </a:lnTo>
                <a:lnTo>
                  <a:pt x="53578" y="71437"/>
                </a:lnTo>
                <a:lnTo>
                  <a:pt x="53578" y="71437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7116961" y="3045023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26789" y="893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706195" y="2553891"/>
            <a:ext cx="107158" cy="178594"/>
          </a:xfrm>
          <a:custGeom>
            <a:avLst/>
            <a:gdLst/>
            <a:ahLst/>
            <a:cxnLst/>
            <a:rect l="0" t="0" r="0" b="0"/>
            <a:pathLst>
              <a:path w="107158" h="178594">
                <a:moveTo>
                  <a:pt x="62508" y="8929"/>
                </a:move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17860" y="151804"/>
                </a:lnTo>
                <a:lnTo>
                  <a:pt x="17860" y="151804"/>
                </a:lnTo>
                <a:lnTo>
                  <a:pt x="17860" y="160734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9" y="178593"/>
                </a:lnTo>
                <a:lnTo>
                  <a:pt x="44649" y="178593"/>
                </a:lnTo>
                <a:lnTo>
                  <a:pt x="53578" y="178593"/>
                </a:lnTo>
                <a:lnTo>
                  <a:pt x="53578" y="178593"/>
                </a:lnTo>
                <a:lnTo>
                  <a:pt x="62508" y="178593"/>
                </a:lnTo>
                <a:lnTo>
                  <a:pt x="62508" y="178593"/>
                </a:lnTo>
                <a:lnTo>
                  <a:pt x="62508" y="178593"/>
                </a:lnTo>
                <a:lnTo>
                  <a:pt x="71438" y="178593"/>
                </a:lnTo>
                <a:lnTo>
                  <a:pt x="71438" y="178593"/>
                </a:lnTo>
                <a:lnTo>
                  <a:pt x="80368" y="178593"/>
                </a:lnTo>
                <a:lnTo>
                  <a:pt x="80368" y="178593"/>
                </a:lnTo>
                <a:lnTo>
                  <a:pt x="89297" y="178593"/>
                </a:lnTo>
                <a:lnTo>
                  <a:pt x="89297" y="178593"/>
                </a:lnTo>
                <a:lnTo>
                  <a:pt x="89297" y="178593"/>
                </a:lnTo>
                <a:lnTo>
                  <a:pt x="98227" y="178593"/>
                </a:lnTo>
                <a:lnTo>
                  <a:pt x="98227" y="178593"/>
                </a:lnTo>
                <a:lnTo>
                  <a:pt x="107157" y="178593"/>
                </a:lnTo>
                <a:lnTo>
                  <a:pt x="107157" y="178593"/>
                </a:lnTo>
                <a:lnTo>
                  <a:pt x="107157" y="178593"/>
                </a:lnTo>
                <a:lnTo>
                  <a:pt x="107157" y="169664"/>
                </a:lnTo>
                <a:lnTo>
                  <a:pt x="107157" y="169664"/>
                </a:lnTo>
                <a:lnTo>
                  <a:pt x="107157" y="169664"/>
                </a:lnTo>
                <a:lnTo>
                  <a:pt x="107157" y="169664"/>
                </a:lnTo>
                <a:lnTo>
                  <a:pt x="107157" y="160734"/>
                </a:lnTo>
                <a:lnTo>
                  <a:pt x="107157" y="160734"/>
                </a:lnTo>
                <a:lnTo>
                  <a:pt x="107157" y="160734"/>
                </a:lnTo>
                <a:lnTo>
                  <a:pt x="107157" y="160734"/>
                </a:lnTo>
                <a:lnTo>
                  <a:pt x="107157" y="16073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07157" y="151804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804422" y="266997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804422" y="2661047"/>
            <a:ext cx="53579" cy="89298"/>
          </a:xfrm>
          <a:custGeom>
            <a:avLst/>
            <a:gdLst/>
            <a:ahLst/>
            <a:cxnLst/>
            <a:rect l="0" t="0" r="0" b="0"/>
            <a:pathLst>
              <a:path w="53579" h="89298">
                <a:moveTo>
                  <a:pt x="0" y="893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840141" y="2687836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8929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35718" y="53578"/>
                </a:lnTo>
                <a:lnTo>
                  <a:pt x="35718" y="44648"/>
                </a:lnTo>
                <a:lnTo>
                  <a:pt x="3571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close/>
              </a:path>
            </a:pathLst>
          </a:cu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902648" y="2678906"/>
            <a:ext cx="80369" cy="71439"/>
          </a:xfrm>
          <a:custGeom>
            <a:avLst/>
            <a:gdLst/>
            <a:ahLst/>
            <a:cxnLst/>
            <a:rect l="0" t="0" r="0" b="0"/>
            <a:pathLst>
              <a:path w="80369" h="71439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17860"/>
                </a:lnTo>
                <a:lnTo>
                  <a:pt x="26790" y="17860"/>
                </a:lnTo>
                <a:lnTo>
                  <a:pt x="26790" y="17860"/>
                </a:lnTo>
                <a:lnTo>
                  <a:pt x="26790" y="1786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62508"/>
                </a:lnTo>
                <a:lnTo>
                  <a:pt x="53579" y="62508"/>
                </a:lnTo>
                <a:lnTo>
                  <a:pt x="53579" y="62508"/>
                </a:lnTo>
                <a:lnTo>
                  <a:pt x="53579" y="62508"/>
                </a:lnTo>
                <a:lnTo>
                  <a:pt x="53579" y="62508"/>
                </a:lnTo>
                <a:lnTo>
                  <a:pt x="53579" y="62508"/>
                </a:lnTo>
                <a:lnTo>
                  <a:pt x="53579" y="62508"/>
                </a:lnTo>
                <a:lnTo>
                  <a:pt x="53579" y="62508"/>
                </a:lnTo>
                <a:lnTo>
                  <a:pt x="53579" y="71438"/>
                </a:lnTo>
                <a:lnTo>
                  <a:pt x="53579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44649"/>
                </a:lnTo>
                <a:lnTo>
                  <a:pt x="71438" y="44649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17860"/>
                </a:lnTo>
                <a:lnTo>
                  <a:pt x="80368" y="17860"/>
                </a:lnTo>
                <a:lnTo>
                  <a:pt x="80368" y="1786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974086" y="2589609"/>
            <a:ext cx="214313" cy="196455"/>
          </a:xfrm>
          <a:custGeom>
            <a:avLst/>
            <a:gdLst/>
            <a:ahLst/>
            <a:cxnLst/>
            <a:rect l="0" t="0" r="0" b="0"/>
            <a:pathLst>
              <a:path w="214313" h="196455">
                <a:moveTo>
                  <a:pt x="62508" y="98227"/>
                </a:moveTo>
                <a:lnTo>
                  <a:pt x="62508" y="98227"/>
                </a:lnTo>
                <a:lnTo>
                  <a:pt x="62508" y="98227"/>
                </a:lnTo>
                <a:lnTo>
                  <a:pt x="62508" y="98227"/>
                </a:lnTo>
                <a:lnTo>
                  <a:pt x="62508" y="98227"/>
                </a:lnTo>
                <a:lnTo>
                  <a:pt x="62508" y="98227"/>
                </a:lnTo>
                <a:lnTo>
                  <a:pt x="53578" y="98227"/>
                </a:lnTo>
                <a:lnTo>
                  <a:pt x="53578" y="98227"/>
                </a:lnTo>
                <a:lnTo>
                  <a:pt x="44648" y="98227"/>
                </a:lnTo>
                <a:lnTo>
                  <a:pt x="44648" y="98227"/>
                </a:lnTo>
                <a:lnTo>
                  <a:pt x="44648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26789" y="98227"/>
                </a:lnTo>
                <a:lnTo>
                  <a:pt x="26789" y="107157"/>
                </a:lnTo>
                <a:lnTo>
                  <a:pt x="17859" y="107157"/>
                </a:lnTo>
                <a:lnTo>
                  <a:pt x="17859" y="107157"/>
                </a:lnTo>
                <a:lnTo>
                  <a:pt x="17859" y="10715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0735"/>
                </a:lnTo>
                <a:lnTo>
                  <a:pt x="17859" y="160735"/>
                </a:lnTo>
                <a:lnTo>
                  <a:pt x="17859" y="160735"/>
                </a:lnTo>
                <a:lnTo>
                  <a:pt x="26789" y="160735"/>
                </a:lnTo>
                <a:lnTo>
                  <a:pt x="26789" y="160735"/>
                </a:lnTo>
                <a:lnTo>
                  <a:pt x="26789" y="160735"/>
                </a:lnTo>
                <a:lnTo>
                  <a:pt x="26789" y="160735"/>
                </a:lnTo>
                <a:lnTo>
                  <a:pt x="35719" y="169664"/>
                </a:lnTo>
                <a:lnTo>
                  <a:pt x="35719" y="160735"/>
                </a:lnTo>
                <a:lnTo>
                  <a:pt x="35719" y="160735"/>
                </a:lnTo>
                <a:lnTo>
                  <a:pt x="44648" y="160735"/>
                </a:lnTo>
                <a:lnTo>
                  <a:pt x="44648" y="160735"/>
                </a:lnTo>
                <a:lnTo>
                  <a:pt x="44648" y="160735"/>
                </a:lnTo>
                <a:lnTo>
                  <a:pt x="44648" y="151805"/>
                </a:lnTo>
                <a:lnTo>
                  <a:pt x="44648" y="15180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62508" y="133946"/>
                </a:lnTo>
                <a:lnTo>
                  <a:pt x="62508" y="133946"/>
                </a:lnTo>
                <a:lnTo>
                  <a:pt x="62508" y="125016"/>
                </a:lnTo>
                <a:lnTo>
                  <a:pt x="62508" y="12501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07157"/>
                </a:lnTo>
                <a:lnTo>
                  <a:pt x="62508" y="107157"/>
                </a:lnTo>
                <a:lnTo>
                  <a:pt x="62508" y="9822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036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62508"/>
                </a:lnTo>
                <a:lnTo>
                  <a:pt x="62508" y="53579"/>
                </a:lnTo>
                <a:lnTo>
                  <a:pt x="62508" y="53579"/>
                </a:lnTo>
                <a:lnTo>
                  <a:pt x="62508" y="4464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53579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71438"/>
                </a:lnTo>
                <a:lnTo>
                  <a:pt x="53578" y="80368"/>
                </a:lnTo>
                <a:lnTo>
                  <a:pt x="53578" y="89297"/>
                </a:lnTo>
                <a:lnTo>
                  <a:pt x="53578" y="98227"/>
                </a:lnTo>
                <a:lnTo>
                  <a:pt x="53578" y="98227"/>
                </a:lnTo>
                <a:lnTo>
                  <a:pt x="53578" y="107157"/>
                </a:lnTo>
                <a:lnTo>
                  <a:pt x="53578" y="11608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33946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62508" y="160735"/>
                </a:lnTo>
                <a:lnTo>
                  <a:pt x="62508" y="160735"/>
                </a:lnTo>
                <a:lnTo>
                  <a:pt x="62508" y="160735"/>
                </a:lnTo>
                <a:lnTo>
                  <a:pt x="71437" y="169664"/>
                </a:lnTo>
                <a:lnTo>
                  <a:pt x="71437" y="169664"/>
                </a:lnTo>
                <a:lnTo>
                  <a:pt x="71437" y="169664"/>
                </a:lnTo>
                <a:lnTo>
                  <a:pt x="80367" y="169664"/>
                </a:lnTo>
                <a:lnTo>
                  <a:pt x="80367" y="169664"/>
                </a:lnTo>
                <a:lnTo>
                  <a:pt x="89297" y="169664"/>
                </a:lnTo>
                <a:lnTo>
                  <a:pt x="89297" y="169664"/>
                </a:lnTo>
                <a:lnTo>
                  <a:pt x="98227" y="169664"/>
                </a:lnTo>
                <a:lnTo>
                  <a:pt x="98227" y="169664"/>
                </a:lnTo>
                <a:lnTo>
                  <a:pt x="107156" y="160735"/>
                </a:lnTo>
                <a:lnTo>
                  <a:pt x="107156" y="160735"/>
                </a:lnTo>
                <a:lnTo>
                  <a:pt x="107156" y="160735"/>
                </a:lnTo>
                <a:lnTo>
                  <a:pt x="116086" y="160735"/>
                </a:lnTo>
                <a:lnTo>
                  <a:pt x="116086" y="151805"/>
                </a:lnTo>
                <a:lnTo>
                  <a:pt x="125016" y="151805"/>
                </a:lnTo>
                <a:lnTo>
                  <a:pt x="125016" y="142875"/>
                </a:lnTo>
                <a:lnTo>
                  <a:pt x="133945" y="142875"/>
                </a:lnTo>
                <a:lnTo>
                  <a:pt x="133945" y="142875"/>
                </a:lnTo>
                <a:lnTo>
                  <a:pt x="133945" y="133946"/>
                </a:lnTo>
                <a:lnTo>
                  <a:pt x="142875" y="133946"/>
                </a:lnTo>
                <a:lnTo>
                  <a:pt x="142875" y="133946"/>
                </a:lnTo>
                <a:lnTo>
                  <a:pt x="142875" y="125016"/>
                </a:lnTo>
                <a:lnTo>
                  <a:pt x="142875" y="125016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51805" y="107157"/>
                </a:lnTo>
                <a:lnTo>
                  <a:pt x="151805" y="107157"/>
                </a:lnTo>
                <a:lnTo>
                  <a:pt x="151805" y="107157"/>
                </a:lnTo>
                <a:lnTo>
                  <a:pt x="151805" y="107157"/>
                </a:lnTo>
                <a:lnTo>
                  <a:pt x="151805" y="10715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8929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89297"/>
                </a:lnTo>
                <a:lnTo>
                  <a:pt x="142875" y="89297"/>
                </a:lnTo>
                <a:lnTo>
                  <a:pt x="142875" y="89297"/>
                </a:lnTo>
                <a:lnTo>
                  <a:pt x="133945" y="8929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16086" y="107157"/>
                </a:lnTo>
                <a:lnTo>
                  <a:pt x="116086" y="107157"/>
                </a:lnTo>
                <a:lnTo>
                  <a:pt x="116086" y="107157"/>
                </a:lnTo>
                <a:lnTo>
                  <a:pt x="116086" y="107157"/>
                </a:lnTo>
                <a:lnTo>
                  <a:pt x="107156" y="107157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98227" y="116086"/>
                </a:lnTo>
                <a:lnTo>
                  <a:pt x="98227" y="125016"/>
                </a:lnTo>
                <a:lnTo>
                  <a:pt x="98227" y="125016"/>
                </a:lnTo>
                <a:lnTo>
                  <a:pt x="98227" y="133946"/>
                </a:lnTo>
                <a:lnTo>
                  <a:pt x="98227" y="133946"/>
                </a:lnTo>
                <a:lnTo>
                  <a:pt x="98227" y="133946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51805"/>
                </a:lnTo>
                <a:lnTo>
                  <a:pt x="98227" y="151805"/>
                </a:lnTo>
                <a:lnTo>
                  <a:pt x="98227" y="151805"/>
                </a:lnTo>
                <a:lnTo>
                  <a:pt x="98227" y="151805"/>
                </a:lnTo>
                <a:lnTo>
                  <a:pt x="98227" y="160735"/>
                </a:lnTo>
                <a:lnTo>
                  <a:pt x="98227" y="160735"/>
                </a:lnTo>
                <a:lnTo>
                  <a:pt x="98227" y="160735"/>
                </a:lnTo>
                <a:lnTo>
                  <a:pt x="98227" y="160735"/>
                </a:lnTo>
                <a:lnTo>
                  <a:pt x="98227" y="169664"/>
                </a:lnTo>
                <a:lnTo>
                  <a:pt x="98227" y="169664"/>
                </a:lnTo>
                <a:lnTo>
                  <a:pt x="98227" y="169664"/>
                </a:lnTo>
                <a:lnTo>
                  <a:pt x="98227" y="169664"/>
                </a:lnTo>
                <a:lnTo>
                  <a:pt x="107156" y="178594"/>
                </a:lnTo>
                <a:lnTo>
                  <a:pt x="107156" y="178594"/>
                </a:lnTo>
                <a:lnTo>
                  <a:pt x="107156" y="178594"/>
                </a:lnTo>
                <a:lnTo>
                  <a:pt x="107156" y="178594"/>
                </a:lnTo>
                <a:lnTo>
                  <a:pt x="107156" y="178594"/>
                </a:lnTo>
                <a:lnTo>
                  <a:pt x="116086" y="178594"/>
                </a:lnTo>
                <a:lnTo>
                  <a:pt x="116086" y="187524"/>
                </a:lnTo>
                <a:lnTo>
                  <a:pt x="116086" y="187524"/>
                </a:lnTo>
                <a:lnTo>
                  <a:pt x="125016" y="187524"/>
                </a:lnTo>
                <a:lnTo>
                  <a:pt x="125016" y="187524"/>
                </a:lnTo>
                <a:lnTo>
                  <a:pt x="125016" y="187524"/>
                </a:lnTo>
                <a:lnTo>
                  <a:pt x="133945" y="187524"/>
                </a:lnTo>
                <a:lnTo>
                  <a:pt x="133945" y="187524"/>
                </a:lnTo>
                <a:lnTo>
                  <a:pt x="142875" y="187524"/>
                </a:lnTo>
                <a:lnTo>
                  <a:pt x="142875" y="187524"/>
                </a:lnTo>
                <a:lnTo>
                  <a:pt x="151805" y="187524"/>
                </a:lnTo>
                <a:lnTo>
                  <a:pt x="151805" y="187524"/>
                </a:lnTo>
                <a:lnTo>
                  <a:pt x="160734" y="178594"/>
                </a:lnTo>
                <a:lnTo>
                  <a:pt x="160734" y="178594"/>
                </a:lnTo>
                <a:lnTo>
                  <a:pt x="169664" y="178594"/>
                </a:lnTo>
                <a:lnTo>
                  <a:pt x="169664" y="169664"/>
                </a:lnTo>
                <a:lnTo>
                  <a:pt x="178594" y="169664"/>
                </a:lnTo>
                <a:lnTo>
                  <a:pt x="178594" y="169664"/>
                </a:lnTo>
                <a:lnTo>
                  <a:pt x="187523" y="160735"/>
                </a:lnTo>
                <a:lnTo>
                  <a:pt x="187523" y="160735"/>
                </a:lnTo>
                <a:lnTo>
                  <a:pt x="196453" y="151805"/>
                </a:lnTo>
                <a:lnTo>
                  <a:pt x="196453" y="151805"/>
                </a:lnTo>
                <a:lnTo>
                  <a:pt x="196453" y="151805"/>
                </a:lnTo>
                <a:lnTo>
                  <a:pt x="205383" y="142875"/>
                </a:lnTo>
                <a:lnTo>
                  <a:pt x="205383" y="142875"/>
                </a:lnTo>
                <a:lnTo>
                  <a:pt x="205383" y="142875"/>
                </a:lnTo>
                <a:lnTo>
                  <a:pt x="205383" y="133946"/>
                </a:lnTo>
                <a:lnTo>
                  <a:pt x="205383" y="133946"/>
                </a:lnTo>
                <a:lnTo>
                  <a:pt x="205383" y="133946"/>
                </a:lnTo>
                <a:lnTo>
                  <a:pt x="205383" y="125016"/>
                </a:lnTo>
                <a:lnTo>
                  <a:pt x="205383" y="125016"/>
                </a:lnTo>
                <a:lnTo>
                  <a:pt x="205383" y="125016"/>
                </a:lnTo>
                <a:lnTo>
                  <a:pt x="205383" y="125016"/>
                </a:lnTo>
                <a:lnTo>
                  <a:pt x="205383" y="125016"/>
                </a:lnTo>
                <a:lnTo>
                  <a:pt x="205383" y="116086"/>
                </a:lnTo>
                <a:lnTo>
                  <a:pt x="196453" y="116086"/>
                </a:lnTo>
                <a:lnTo>
                  <a:pt x="196453" y="125016"/>
                </a:lnTo>
                <a:lnTo>
                  <a:pt x="196453" y="125016"/>
                </a:lnTo>
                <a:lnTo>
                  <a:pt x="196453" y="125016"/>
                </a:lnTo>
                <a:lnTo>
                  <a:pt x="187523" y="125016"/>
                </a:lnTo>
                <a:lnTo>
                  <a:pt x="187523" y="125016"/>
                </a:lnTo>
                <a:lnTo>
                  <a:pt x="187523" y="125016"/>
                </a:lnTo>
                <a:lnTo>
                  <a:pt x="187523" y="125016"/>
                </a:lnTo>
                <a:lnTo>
                  <a:pt x="178594" y="125016"/>
                </a:lnTo>
                <a:lnTo>
                  <a:pt x="178594" y="133946"/>
                </a:lnTo>
                <a:lnTo>
                  <a:pt x="178594" y="133946"/>
                </a:lnTo>
                <a:lnTo>
                  <a:pt x="169664" y="133946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0734" y="151805"/>
                </a:lnTo>
                <a:lnTo>
                  <a:pt x="160734" y="151805"/>
                </a:lnTo>
                <a:lnTo>
                  <a:pt x="160734" y="151805"/>
                </a:lnTo>
                <a:lnTo>
                  <a:pt x="160734" y="160735"/>
                </a:lnTo>
                <a:lnTo>
                  <a:pt x="160734" y="160735"/>
                </a:lnTo>
                <a:lnTo>
                  <a:pt x="160734" y="169664"/>
                </a:lnTo>
                <a:lnTo>
                  <a:pt x="160734" y="169664"/>
                </a:lnTo>
                <a:lnTo>
                  <a:pt x="160734" y="169664"/>
                </a:lnTo>
                <a:lnTo>
                  <a:pt x="151805" y="178594"/>
                </a:lnTo>
                <a:lnTo>
                  <a:pt x="151805" y="178594"/>
                </a:lnTo>
                <a:lnTo>
                  <a:pt x="151805" y="178594"/>
                </a:lnTo>
                <a:lnTo>
                  <a:pt x="151805" y="178594"/>
                </a:lnTo>
                <a:lnTo>
                  <a:pt x="151805" y="187524"/>
                </a:lnTo>
                <a:lnTo>
                  <a:pt x="151805" y="187524"/>
                </a:lnTo>
                <a:lnTo>
                  <a:pt x="160734" y="187524"/>
                </a:lnTo>
                <a:lnTo>
                  <a:pt x="160734" y="187524"/>
                </a:lnTo>
                <a:lnTo>
                  <a:pt x="160734" y="187524"/>
                </a:lnTo>
                <a:lnTo>
                  <a:pt x="160734" y="187524"/>
                </a:lnTo>
                <a:lnTo>
                  <a:pt x="160734" y="187524"/>
                </a:lnTo>
                <a:lnTo>
                  <a:pt x="160734" y="187524"/>
                </a:lnTo>
                <a:lnTo>
                  <a:pt x="169664" y="187524"/>
                </a:lnTo>
                <a:lnTo>
                  <a:pt x="169664" y="187524"/>
                </a:lnTo>
                <a:lnTo>
                  <a:pt x="178594" y="187524"/>
                </a:lnTo>
                <a:lnTo>
                  <a:pt x="178594" y="187524"/>
                </a:lnTo>
                <a:lnTo>
                  <a:pt x="178594" y="178594"/>
                </a:lnTo>
                <a:lnTo>
                  <a:pt x="187523" y="178594"/>
                </a:lnTo>
                <a:lnTo>
                  <a:pt x="187523" y="178594"/>
                </a:lnTo>
                <a:lnTo>
                  <a:pt x="187523" y="169664"/>
                </a:lnTo>
                <a:lnTo>
                  <a:pt x="196453" y="169664"/>
                </a:lnTo>
                <a:lnTo>
                  <a:pt x="196453" y="160735"/>
                </a:lnTo>
                <a:lnTo>
                  <a:pt x="196453" y="160735"/>
                </a:lnTo>
                <a:lnTo>
                  <a:pt x="205383" y="151805"/>
                </a:lnTo>
                <a:lnTo>
                  <a:pt x="205383" y="142875"/>
                </a:lnTo>
                <a:lnTo>
                  <a:pt x="205383" y="142875"/>
                </a:lnTo>
                <a:lnTo>
                  <a:pt x="205383" y="133946"/>
                </a:lnTo>
                <a:lnTo>
                  <a:pt x="214312" y="125016"/>
                </a:lnTo>
                <a:lnTo>
                  <a:pt x="214312" y="116086"/>
                </a:lnTo>
                <a:lnTo>
                  <a:pt x="214312" y="107157"/>
                </a:lnTo>
                <a:lnTo>
                  <a:pt x="214312" y="98227"/>
                </a:lnTo>
                <a:lnTo>
                  <a:pt x="214312" y="89297"/>
                </a:lnTo>
                <a:lnTo>
                  <a:pt x="214312" y="80368"/>
                </a:lnTo>
                <a:lnTo>
                  <a:pt x="214312" y="71438"/>
                </a:lnTo>
                <a:lnTo>
                  <a:pt x="214312" y="71438"/>
                </a:lnTo>
                <a:lnTo>
                  <a:pt x="205383" y="62508"/>
                </a:lnTo>
                <a:lnTo>
                  <a:pt x="205383" y="53579"/>
                </a:lnTo>
                <a:lnTo>
                  <a:pt x="205383" y="44649"/>
                </a:lnTo>
                <a:lnTo>
                  <a:pt x="205383" y="35719"/>
                </a:lnTo>
                <a:lnTo>
                  <a:pt x="205383" y="35719"/>
                </a:lnTo>
                <a:lnTo>
                  <a:pt x="205383" y="26789"/>
                </a:lnTo>
                <a:lnTo>
                  <a:pt x="205383" y="17860"/>
                </a:lnTo>
                <a:lnTo>
                  <a:pt x="196453" y="1786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17860"/>
                </a:lnTo>
                <a:lnTo>
                  <a:pt x="196453" y="26789"/>
                </a:lnTo>
                <a:lnTo>
                  <a:pt x="196453" y="26789"/>
                </a:lnTo>
                <a:lnTo>
                  <a:pt x="196453" y="35719"/>
                </a:lnTo>
                <a:lnTo>
                  <a:pt x="196453" y="35719"/>
                </a:lnTo>
                <a:lnTo>
                  <a:pt x="196453" y="44649"/>
                </a:lnTo>
                <a:lnTo>
                  <a:pt x="196453" y="53579"/>
                </a:lnTo>
                <a:lnTo>
                  <a:pt x="196453" y="62508"/>
                </a:lnTo>
                <a:lnTo>
                  <a:pt x="196453" y="62508"/>
                </a:lnTo>
                <a:lnTo>
                  <a:pt x="196453" y="71438"/>
                </a:lnTo>
                <a:lnTo>
                  <a:pt x="196453" y="80368"/>
                </a:lnTo>
                <a:lnTo>
                  <a:pt x="196453" y="89297"/>
                </a:lnTo>
                <a:lnTo>
                  <a:pt x="196453" y="98227"/>
                </a:lnTo>
                <a:lnTo>
                  <a:pt x="196453" y="107157"/>
                </a:lnTo>
                <a:lnTo>
                  <a:pt x="196453" y="116086"/>
                </a:lnTo>
                <a:lnTo>
                  <a:pt x="187523" y="116086"/>
                </a:lnTo>
                <a:lnTo>
                  <a:pt x="187523" y="125016"/>
                </a:lnTo>
                <a:lnTo>
                  <a:pt x="187523" y="133946"/>
                </a:lnTo>
                <a:lnTo>
                  <a:pt x="187523" y="142875"/>
                </a:lnTo>
                <a:lnTo>
                  <a:pt x="187523" y="142875"/>
                </a:lnTo>
                <a:lnTo>
                  <a:pt x="187523" y="151805"/>
                </a:lnTo>
                <a:lnTo>
                  <a:pt x="187523" y="160735"/>
                </a:lnTo>
                <a:lnTo>
                  <a:pt x="187523" y="160735"/>
                </a:lnTo>
                <a:lnTo>
                  <a:pt x="187523" y="169664"/>
                </a:lnTo>
                <a:lnTo>
                  <a:pt x="187523" y="169664"/>
                </a:lnTo>
                <a:lnTo>
                  <a:pt x="187523" y="178594"/>
                </a:lnTo>
                <a:lnTo>
                  <a:pt x="187523" y="178594"/>
                </a:lnTo>
                <a:lnTo>
                  <a:pt x="187523" y="178594"/>
                </a:lnTo>
                <a:lnTo>
                  <a:pt x="187523" y="187524"/>
                </a:lnTo>
                <a:lnTo>
                  <a:pt x="187523" y="187524"/>
                </a:lnTo>
                <a:lnTo>
                  <a:pt x="187523" y="187524"/>
                </a:lnTo>
                <a:lnTo>
                  <a:pt x="187523" y="187524"/>
                </a:lnTo>
                <a:lnTo>
                  <a:pt x="187523" y="187524"/>
                </a:lnTo>
                <a:lnTo>
                  <a:pt x="196453" y="187524"/>
                </a:lnTo>
                <a:lnTo>
                  <a:pt x="196453" y="187524"/>
                </a:lnTo>
                <a:lnTo>
                  <a:pt x="196453" y="187524"/>
                </a:lnTo>
                <a:lnTo>
                  <a:pt x="196453" y="187524"/>
                </a:lnTo>
                <a:lnTo>
                  <a:pt x="196453" y="196454"/>
                </a:lnTo>
                <a:lnTo>
                  <a:pt x="196453" y="196454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304109" y="1866304"/>
            <a:ext cx="2098478" cy="1196579"/>
          </a:xfrm>
          <a:custGeom>
            <a:avLst/>
            <a:gdLst/>
            <a:ahLst/>
            <a:cxnLst/>
            <a:rect l="0" t="0" r="0" b="0"/>
            <a:pathLst>
              <a:path w="2098478" h="1196579">
                <a:moveTo>
                  <a:pt x="0" y="1178719"/>
                </a:moveTo>
                <a:lnTo>
                  <a:pt x="0" y="1178719"/>
                </a:lnTo>
                <a:lnTo>
                  <a:pt x="8930" y="1178719"/>
                </a:lnTo>
                <a:lnTo>
                  <a:pt x="8930" y="1178719"/>
                </a:lnTo>
                <a:lnTo>
                  <a:pt x="8930" y="1178719"/>
                </a:lnTo>
                <a:lnTo>
                  <a:pt x="8930" y="1178719"/>
                </a:lnTo>
                <a:lnTo>
                  <a:pt x="17860" y="1178719"/>
                </a:lnTo>
                <a:lnTo>
                  <a:pt x="17860" y="1178719"/>
                </a:lnTo>
                <a:lnTo>
                  <a:pt x="17860" y="1187649"/>
                </a:lnTo>
                <a:lnTo>
                  <a:pt x="26789" y="1187649"/>
                </a:lnTo>
                <a:lnTo>
                  <a:pt x="26789" y="1187649"/>
                </a:lnTo>
                <a:lnTo>
                  <a:pt x="26789" y="1187649"/>
                </a:lnTo>
                <a:lnTo>
                  <a:pt x="35719" y="1187649"/>
                </a:lnTo>
                <a:lnTo>
                  <a:pt x="35719" y="1187649"/>
                </a:lnTo>
                <a:lnTo>
                  <a:pt x="35719" y="1187649"/>
                </a:lnTo>
                <a:lnTo>
                  <a:pt x="44649" y="1187649"/>
                </a:lnTo>
                <a:lnTo>
                  <a:pt x="44649" y="1187649"/>
                </a:lnTo>
                <a:lnTo>
                  <a:pt x="53579" y="1187649"/>
                </a:lnTo>
                <a:lnTo>
                  <a:pt x="53579" y="1187649"/>
                </a:lnTo>
                <a:lnTo>
                  <a:pt x="62508" y="1187649"/>
                </a:lnTo>
                <a:lnTo>
                  <a:pt x="62508" y="1187649"/>
                </a:lnTo>
                <a:lnTo>
                  <a:pt x="71438" y="1187649"/>
                </a:lnTo>
                <a:lnTo>
                  <a:pt x="71438" y="1187649"/>
                </a:lnTo>
                <a:lnTo>
                  <a:pt x="80368" y="1187649"/>
                </a:lnTo>
                <a:lnTo>
                  <a:pt x="80368" y="1187649"/>
                </a:lnTo>
                <a:lnTo>
                  <a:pt x="89297" y="1187649"/>
                </a:lnTo>
                <a:lnTo>
                  <a:pt x="89297" y="1187649"/>
                </a:lnTo>
                <a:lnTo>
                  <a:pt x="98227" y="1187649"/>
                </a:lnTo>
                <a:lnTo>
                  <a:pt x="98227" y="1187649"/>
                </a:lnTo>
                <a:lnTo>
                  <a:pt x="107157" y="1187649"/>
                </a:lnTo>
                <a:lnTo>
                  <a:pt x="107157" y="1187649"/>
                </a:lnTo>
                <a:lnTo>
                  <a:pt x="116086" y="1187649"/>
                </a:lnTo>
                <a:lnTo>
                  <a:pt x="116086" y="1187649"/>
                </a:lnTo>
                <a:lnTo>
                  <a:pt x="125016" y="1187649"/>
                </a:lnTo>
                <a:lnTo>
                  <a:pt x="125016" y="1187649"/>
                </a:lnTo>
                <a:lnTo>
                  <a:pt x="133946" y="1187649"/>
                </a:lnTo>
                <a:lnTo>
                  <a:pt x="133946" y="1187649"/>
                </a:lnTo>
                <a:lnTo>
                  <a:pt x="142875" y="1187649"/>
                </a:lnTo>
                <a:lnTo>
                  <a:pt x="142875" y="1196578"/>
                </a:lnTo>
                <a:lnTo>
                  <a:pt x="151805" y="1196578"/>
                </a:lnTo>
                <a:lnTo>
                  <a:pt x="151805" y="1196578"/>
                </a:lnTo>
                <a:lnTo>
                  <a:pt x="160735" y="1196578"/>
                </a:lnTo>
                <a:lnTo>
                  <a:pt x="160735" y="1196578"/>
                </a:lnTo>
                <a:lnTo>
                  <a:pt x="169664" y="1196578"/>
                </a:lnTo>
                <a:lnTo>
                  <a:pt x="169664" y="1196578"/>
                </a:lnTo>
                <a:lnTo>
                  <a:pt x="178594" y="1196578"/>
                </a:lnTo>
                <a:lnTo>
                  <a:pt x="178594" y="1196578"/>
                </a:lnTo>
                <a:lnTo>
                  <a:pt x="187524" y="1196578"/>
                </a:lnTo>
                <a:lnTo>
                  <a:pt x="187524" y="1196578"/>
                </a:lnTo>
                <a:lnTo>
                  <a:pt x="196454" y="1196578"/>
                </a:lnTo>
                <a:lnTo>
                  <a:pt x="196454" y="1196578"/>
                </a:lnTo>
                <a:lnTo>
                  <a:pt x="196454" y="1196578"/>
                </a:lnTo>
                <a:lnTo>
                  <a:pt x="205383" y="1196578"/>
                </a:lnTo>
                <a:lnTo>
                  <a:pt x="205383" y="1196578"/>
                </a:lnTo>
                <a:lnTo>
                  <a:pt x="205383" y="1196578"/>
                </a:lnTo>
                <a:lnTo>
                  <a:pt x="214313" y="1196578"/>
                </a:lnTo>
                <a:lnTo>
                  <a:pt x="214313" y="1196578"/>
                </a:lnTo>
                <a:lnTo>
                  <a:pt x="214313" y="1196578"/>
                </a:lnTo>
                <a:lnTo>
                  <a:pt x="223243" y="1196578"/>
                </a:lnTo>
                <a:lnTo>
                  <a:pt x="223243" y="1196578"/>
                </a:lnTo>
                <a:lnTo>
                  <a:pt x="223243" y="1196578"/>
                </a:lnTo>
                <a:lnTo>
                  <a:pt x="223243" y="1196578"/>
                </a:lnTo>
                <a:lnTo>
                  <a:pt x="223243" y="1196578"/>
                </a:lnTo>
                <a:lnTo>
                  <a:pt x="223243" y="1196578"/>
                </a:lnTo>
                <a:lnTo>
                  <a:pt x="232172" y="1196578"/>
                </a:lnTo>
                <a:lnTo>
                  <a:pt x="232172" y="1196578"/>
                </a:lnTo>
                <a:lnTo>
                  <a:pt x="232172" y="1196578"/>
                </a:lnTo>
                <a:lnTo>
                  <a:pt x="232172" y="1196578"/>
                </a:lnTo>
                <a:lnTo>
                  <a:pt x="232172" y="1196578"/>
                </a:lnTo>
                <a:lnTo>
                  <a:pt x="232172" y="1196578"/>
                </a:lnTo>
                <a:lnTo>
                  <a:pt x="232172" y="1196578"/>
                </a:lnTo>
                <a:lnTo>
                  <a:pt x="232172" y="1196578"/>
                </a:lnTo>
                <a:lnTo>
                  <a:pt x="232172" y="1196578"/>
                </a:lnTo>
                <a:lnTo>
                  <a:pt x="241102" y="1196578"/>
                </a:lnTo>
                <a:lnTo>
                  <a:pt x="241102" y="1196578"/>
                </a:lnTo>
                <a:lnTo>
                  <a:pt x="241102" y="1196578"/>
                </a:lnTo>
                <a:lnTo>
                  <a:pt x="241102" y="1196578"/>
                </a:lnTo>
                <a:lnTo>
                  <a:pt x="241102" y="1196578"/>
                </a:lnTo>
                <a:lnTo>
                  <a:pt x="241102" y="1196578"/>
                </a:lnTo>
                <a:lnTo>
                  <a:pt x="241102" y="1196578"/>
                </a:lnTo>
                <a:lnTo>
                  <a:pt x="241102" y="1196578"/>
                </a:lnTo>
                <a:lnTo>
                  <a:pt x="250032" y="1196578"/>
                </a:lnTo>
                <a:lnTo>
                  <a:pt x="250032" y="1196578"/>
                </a:lnTo>
                <a:lnTo>
                  <a:pt x="250032" y="1196578"/>
                </a:lnTo>
                <a:lnTo>
                  <a:pt x="250032" y="1196578"/>
                </a:lnTo>
                <a:lnTo>
                  <a:pt x="250032" y="1196578"/>
                </a:lnTo>
                <a:lnTo>
                  <a:pt x="250032" y="1187649"/>
                </a:lnTo>
                <a:lnTo>
                  <a:pt x="250032" y="1187649"/>
                </a:lnTo>
                <a:lnTo>
                  <a:pt x="250032" y="1187649"/>
                </a:lnTo>
                <a:lnTo>
                  <a:pt x="250032" y="1187649"/>
                </a:lnTo>
                <a:lnTo>
                  <a:pt x="250032" y="1187649"/>
                </a:lnTo>
                <a:lnTo>
                  <a:pt x="250032" y="1187649"/>
                </a:lnTo>
                <a:lnTo>
                  <a:pt x="250032" y="1187649"/>
                </a:lnTo>
                <a:lnTo>
                  <a:pt x="250032" y="1178719"/>
                </a:lnTo>
                <a:lnTo>
                  <a:pt x="250032" y="1178719"/>
                </a:lnTo>
                <a:lnTo>
                  <a:pt x="250032" y="1178719"/>
                </a:lnTo>
                <a:lnTo>
                  <a:pt x="258961" y="1169789"/>
                </a:lnTo>
                <a:lnTo>
                  <a:pt x="258961" y="1169789"/>
                </a:lnTo>
                <a:lnTo>
                  <a:pt x="258961" y="1169789"/>
                </a:lnTo>
                <a:lnTo>
                  <a:pt x="258961" y="1160860"/>
                </a:lnTo>
                <a:lnTo>
                  <a:pt x="258961" y="1160860"/>
                </a:lnTo>
                <a:lnTo>
                  <a:pt x="258961" y="1160860"/>
                </a:lnTo>
                <a:lnTo>
                  <a:pt x="258961" y="1151930"/>
                </a:lnTo>
                <a:lnTo>
                  <a:pt x="258961" y="1151930"/>
                </a:lnTo>
                <a:lnTo>
                  <a:pt x="258961" y="1143000"/>
                </a:lnTo>
                <a:lnTo>
                  <a:pt x="258961" y="1143000"/>
                </a:lnTo>
                <a:lnTo>
                  <a:pt x="258961" y="1134071"/>
                </a:lnTo>
                <a:lnTo>
                  <a:pt x="258961" y="1134071"/>
                </a:lnTo>
                <a:lnTo>
                  <a:pt x="258961" y="1134071"/>
                </a:lnTo>
                <a:lnTo>
                  <a:pt x="258961" y="1125141"/>
                </a:lnTo>
                <a:lnTo>
                  <a:pt x="258961" y="1125141"/>
                </a:lnTo>
                <a:lnTo>
                  <a:pt x="258961" y="1116211"/>
                </a:lnTo>
                <a:lnTo>
                  <a:pt x="258961" y="1116211"/>
                </a:lnTo>
                <a:lnTo>
                  <a:pt x="258961" y="1107282"/>
                </a:lnTo>
                <a:lnTo>
                  <a:pt x="258961" y="1107282"/>
                </a:lnTo>
                <a:lnTo>
                  <a:pt x="258961" y="1098352"/>
                </a:lnTo>
                <a:lnTo>
                  <a:pt x="258961" y="1089422"/>
                </a:lnTo>
                <a:lnTo>
                  <a:pt x="258961" y="1089422"/>
                </a:lnTo>
                <a:lnTo>
                  <a:pt x="258961" y="1080492"/>
                </a:lnTo>
                <a:lnTo>
                  <a:pt x="258961" y="1080492"/>
                </a:lnTo>
                <a:lnTo>
                  <a:pt x="258961" y="1071563"/>
                </a:lnTo>
                <a:lnTo>
                  <a:pt x="258961" y="1062633"/>
                </a:lnTo>
                <a:lnTo>
                  <a:pt x="258961" y="1062633"/>
                </a:lnTo>
                <a:lnTo>
                  <a:pt x="258961" y="1053703"/>
                </a:lnTo>
                <a:lnTo>
                  <a:pt x="258961" y="1044774"/>
                </a:lnTo>
                <a:lnTo>
                  <a:pt x="258961" y="1044774"/>
                </a:lnTo>
                <a:lnTo>
                  <a:pt x="267891" y="1035844"/>
                </a:lnTo>
                <a:lnTo>
                  <a:pt x="267891" y="1035844"/>
                </a:lnTo>
                <a:lnTo>
                  <a:pt x="267891" y="1026914"/>
                </a:lnTo>
                <a:lnTo>
                  <a:pt x="267891" y="1026914"/>
                </a:lnTo>
                <a:lnTo>
                  <a:pt x="267891" y="1017985"/>
                </a:lnTo>
                <a:lnTo>
                  <a:pt x="267891" y="1017985"/>
                </a:lnTo>
                <a:lnTo>
                  <a:pt x="267891" y="1009055"/>
                </a:lnTo>
                <a:lnTo>
                  <a:pt x="267891" y="1000125"/>
                </a:lnTo>
                <a:lnTo>
                  <a:pt x="267891" y="1000125"/>
                </a:lnTo>
                <a:lnTo>
                  <a:pt x="267891" y="991196"/>
                </a:lnTo>
                <a:lnTo>
                  <a:pt x="276821" y="991196"/>
                </a:lnTo>
                <a:lnTo>
                  <a:pt x="276821" y="982266"/>
                </a:lnTo>
                <a:lnTo>
                  <a:pt x="276821" y="973336"/>
                </a:lnTo>
                <a:lnTo>
                  <a:pt x="276821" y="973336"/>
                </a:lnTo>
                <a:lnTo>
                  <a:pt x="276821" y="964407"/>
                </a:lnTo>
                <a:lnTo>
                  <a:pt x="276821" y="955477"/>
                </a:lnTo>
                <a:lnTo>
                  <a:pt x="276821" y="955477"/>
                </a:lnTo>
                <a:lnTo>
                  <a:pt x="276821" y="946547"/>
                </a:lnTo>
                <a:lnTo>
                  <a:pt x="276821" y="946547"/>
                </a:lnTo>
                <a:lnTo>
                  <a:pt x="276821" y="946547"/>
                </a:lnTo>
                <a:lnTo>
                  <a:pt x="276821" y="937617"/>
                </a:lnTo>
                <a:lnTo>
                  <a:pt x="276821" y="937617"/>
                </a:lnTo>
                <a:lnTo>
                  <a:pt x="276821" y="928688"/>
                </a:lnTo>
                <a:lnTo>
                  <a:pt x="276821" y="919759"/>
                </a:lnTo>
                <a:lnTo>
                  <a:pt x="276821" y="919759"/>
                </a:lnTo>
                <a:lnTo>
                  <a:pt x="276821" y="919759"/>
                </a:lnTo>
                <a:lnTo>
                  <a:pt x="276821" y="919759"/>
                </a:lnTo>
                <a:lnTo>
                  <a:pt x="285750" y="910829"/>
                </a:lnTo>
                <a:lnTo>
                  <a:pt x="285750" y="910829"/>
                </a:lnTo>
                <a:lnTo>
                  <a:pt x="285750" y="910829"/>
                </a:lnTo>
                <a:lnTo>
                  <a:pt x="285750" y="910829"/>
                </a:lnTo>
                <a:lnTo>
                  <a:pt x="285750" y="901899"/>
                </a:lnTo>
                <a:lnTo>
                  <a:pt x="285750" y="901899"/>
                </a:lnTo>
                <a:lnTo>
                  <a:pt x="285750" y="901899"/>
                </a:lnTo>
                <a:lnTo>
                  <a:pt x="285750" y="901899"/>
                </a:lnTo>
                <a:lnTo>
                  <a:pt x="285750" y="90189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84040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84040"/>
                </a:lnTo>
                <a:lnTo>
                  <a:pt x="285750" y="892969"/>
                </a:lnTo>
                <a:lnTo>
                  <a:pt x="285750" y="884040"/>
                </a:lnTo>
                <a:lnTo>
                  <a:pt x="285750" y="884040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85750" y="892969"/>
                </a:lnTo>
                <a:lnTo>
                  <a:pt x="294680" y="892969"/>
                </a:lnTo>
                <a:lnTo>
                  <a:pt x="294680" y="892969"/>
                </a:lnTo>
                <a:lnTo>
                  <a:pt x="294680" y="892969"/>
                </a:lnTo>
                <a:lnTo>
                  <a:pt x="294680" y="892969"/>
                </a:lnTo>
                <a:lnTo>
                  <a:pt x="294680" y="892969"/>
                </a:lnTo>
                <a:lnTo>
                  <a:pt x="303610" y="892969"/>
                </a:lnTo>
                <a:lnTo>
                  <a:pt x="303610" y="892969"/>
                </a:lnTo>
                <a:lnTo>
                  <a:pt x="303610" y="892969"/>
                </a:lnTo>
                <a:lnTo>
                  <a:pt x="312539" y="892969"/>
                </a:lnTo>
                <a:lnTo>
                  <a:pt x="312539" y="892969"/>
                </a:lnTo>
                <a:lnTo>
                  <a:pt x="312539" y="892969"/>
                </a:lnTo>
                <a:lnTo>
                  <a:pt x="321469" y="892969"/>
                </a:lnTo>
                <a:lnTo>
                  <a:pt x="330399" y="892969"/>
                </a:lnTo>
                <a:lnTo>
                  <a:pt x="330399" y="892969"/>
                </a:lnTo>
                <a:lnTo>
                  <a:pt x="339329" y="892969"/>
                </a:lnTo>
                <a:lnTo>
                  <a:pt x="339329" y="892969"/>
                </a:lnTo>
                <a:lnTo>
                  <a:pt x="348258" y="892969"/>
                </a:lnTo>
                <a:lnTo>
                  <a:pt x="357188" y="892969"/>
                </a:lnTo>
                <a:lnTo>
                  <a:pt x="357188" y="892969"/>
                </a:lnTo>
                <a:lnTo>
                  <a:pt x="366118" y="892969"/>
                </a:lnTo>
                <a:lnTo>
                  <a:pt x="375047" y="892969"/>
                </a:lnTo>
                <a:lnTo>
                  <a:pt x="375047" y="892969"/>
                </a:lnTo>
                <a:lnTo>
                  <a:pt x="383977" y="892969"/>
                </a:lnTo>
                <a:lnTo>
                  <a:pt x="392907" y="892969"/>
                </a:lnTo>
                <a:lnTo>
                  <a:pt x="401836" y="892969"/>
                </a:lnTo>
                <a:lnTo>
                  <a:pt x="401836" y="892969"/>
                </a:lnTo>
                <a:lnTo>
                  <a:pt x="410766" y="892969"/>
                </a:lnTo>
                <a:lnTo>
                  <a:pt x="419696" y="892969"/>
                </a:lnTo>
                <a:lnTo>
                  <a:pt x="428625" y="892969"/>
                </a:lnTo>
                <a:lnTo>
                  <a:pt x="428625" y="892969"/>
                </a:lnTo>
                <a:lnTo>
                  <a:pt x="437555" y="892969"/>
                </a:lnTo>
                <a:lnTo>
                  <a:pt x="446485" y="892969"/>
                </a:lnTo>
                <a:lnTo>
                  <a:pt x="446485" y="892969"/>
                </a:lnTo>
                <a:lnTo>
                  <a:pt x="455414" y="892969"/>
                </a:lnTo>
                <a:lnTo>
                  <a:pt x="464344" y="892969"/>
                </a:lnTo>
                <a:lnTo>
                  <a:pt x="464344" y="892969"/>
                </a:lnTo>
                <a:lnTo>
                  <a:pt x="473274" y="892969"/>
                </a:lnTo>
                <a:lnTo>
                  <a:pt x="473274" y="892969"/>
                </a:lnTo>
                <a:lnTo>
                  <a:pt x="482204" y="892969"/>
                </a:lnTo>
                <a:lnTo>
                  <a:pt x="491133" y="892969"/>
                </a:lnTo>
                <a:lnTo>
                  <a:pt x="491133" y="901899"/>
                </a:lnTo>
                <a:lnTo>
                  <a:pt x="500063" y="901899"/>
                </a:lnTo>
                <a:lnTo>
                  <a:pt x="500063" y="901899"/>
                </a:lnTo>
                <a:lnTo>
                  <a:pt x="508993" y="901899"/>
                </a:lnTo>
                <a:lnTo>
                  <a:pt x="508993" y="901899"/>
                </a:lnTo>
                <a:lnTo>
                  <a:pt x="517922" y="901899"/>
                </a:lnTo>
                <a:lnTo>
                  <a:pt x="526852" y="901899"/>
                </a:lnTo>
                <a:lnTo>
                  <a:pt x="526852" y="901899"/>
                </a:lnTo>
                <a:lnTo>
                  <a:pt x="535782" y="901899"/>
                </a:lnTo>
                <a:lnTo>
                  <a:pt x="535782" y="901899"/>
                </a:lnTo>
                <a:lnTo>
                  <a:pt x="544711" y="901899"/>
                </a:lnTo>
                <a:lnTo>
                  <a:pt x="544711" y="901899"/>
                </a:lnTo>
                <a:lnTo>
                  <a:pt x="553641" y="901899"/>
                </a:lnTo>
                <a:lnTo>
                  <a:pt x="562571" y="901899"/>
                </a:lnTo>
                <a:lnTo>
                  <a:pt x="562571" y="901899"/>
                </a:lnTo>
                <a:lnTo>
                  <a:pt x="571500" y="901899"/>
                </a:lnTo>
                <a:lnTo>
                  <a:pt x="580430" y="901899"/>
                </a:lnTo>
                <a:lnTo>
                  <a:pt x="580430" y="901899"/>
                </a:lnTo>
                <a:lnTo>
                  <a:pt x="589360" y="901899"/>
                </a:lnTo>
                <a:lnTo>
                  <a:pt x="598289" y="901899"/>
                </a:lnTo>
                <a:lnTo>
                  <a:pt x="598289" y="901899"/>
                </a:lnTo>
                <a:lnTo>
                  <a:pt x="607219" y="901899"/>
                </a:lnTo>
                <a:lnTo>
                  <a:pt x="616149" y="901899"/>
                </a:lnTo>
                <a:lnTo>
                  <a:pt x="616149" y="901899"/>
                </a:lnTo>
                <a:lnTo>
                  <a:pt x="625079" y="901899"/>
                </a:lnTo>
                <a:lnTo>
                  <a:pt x="634008" y="901899"/>
                </a:lnTo>
                <a:lnTo>
                  <a:pt x="634008" y="892969"/>
                </a:lnTo>
                <a:lnTo>
                  <a:pt x="642938" y="901899"/>
                </a:lnTo>
                <a:lnTo>
                  <a:pt x="651868" y="892969"/>
                </a:lnTo>
                <a:lnTo>
                  <a:pt x="660797" y="892969"/>
                </a:lnTo>
                <a:lnTo>
                  <a:pt x="660797" y="892969"/>
                </a:lnTo>
                <a:lnTo>
                  <a:pt x="669727" y="892969"/>
                </a:lnTo>
                <a:lnTo>
                  <a:pt x="678657" y="892969"/>
                </a:lnTo>
                <a:lnTo>
                  <a:pt x="678657" y="892969"/>
                </a:lnTo>
                <a:lnTo>
                  <a:pt x="687586" y="892969"/>
                </a:lnTo>
                <a:lnTo>
                  <a:pt x="687586" y="892969"/>
                </a:lnTo>
                <a:lnTo>
                  <a:pt x="696516" y="892969"/>
                </a:lnTo>
                <a:lnTo>
                  <a:pt x="705446" y="892969"/>
                </a:lnTo>
                <a:lnTo>
                  <a:pt x="705446" y="892969"/>
                </a:lnTo>
                <a:lnTo>
                  <a:pt x="714375" y="892969"/>
                </a:lnTo>
                <a:lnTo>
                  <a:pt x="723305" y="892969"/>
                </a:lnTo>
                <a:lnTo>
                  <a:pt x="723305" y="892969"/>
                </a:lnTo>
                <a:lnTo>
                  <a:pt x="723305" y="892969"/>
                </a:lnTo>
                <a:lnTo>
                  <a:pt x="732235" y="892969"/>
                </a:lnTo>
                <a:lnTo>
                  <a:pt x="732235" y="892969"/>
                </a:lnTo>
                <a:lnTo>
                  <a:pt x="741164" y="892969"/>
                </a:lnTo>
                <a:lnTo>
                  <a:pt x="741164" y="892969"/>
                </a:lnTo>
                <a:lnTo>
                  <a:pt x="741164" y="892969"/>
                </a:lnTo>
                <a:lnTo>
                  <a:pt x="750094" y="892969"/>
                </a:lnTo>
                <a:lnTo>
                  <a:pt x="750094" y="901899"/>
                </a:lnTo>
                <a:lnTo>
                  <a:pt x="750094" y="892969"/>
                </a:lnTo>
                <a:lnTo>
                  <a:pt x="750094" y="892969"/>
                </a:lnTo>
                <a:lnTo>
                  <a:pt x="759024" y="901899"/>
                </a:lnTo>
                <a:lnTo>
                  <a:pt x="759024" y="892969"/>
                </a:lnTo>
                <a:lnTo>
                  <a:pt x="759024" y="901899"/>
                </a:lnTo>
                <a:lnTo>
                  <a:pt x="759024" y="901899"/>
                </a:lnTo>
                <a:lnTo>
                  <a:pt x="759024" y="892969"/>
                </a:lnTo>
                <a:lnTo>
                  <a:pt x="759024" y="901899"/>
                </a:lnTo>
                <a:lnTo>
                  <a:pt x="759024" y="892969"/>
                </a:lnTo>
                <a:lnTo>
                  <a:pt x="759024" y="892969"/>
                </a:lnTo>
                <a:lnTo>
                  <a:pt x="759024" y="901899"/>
                </a:lnTo>
                <a:lnTo>
                  <a:pt x="759024" y="892969"/>
                </a:lnTo>
                <a:lnTo>
                  <a:pt x="759024" y="901899"/>
                </a:lnTo>
                <a:lnTo>
                  <a:pt x="759024" y="901899"/>
                </a:lnTo>
                <a:lnTo>
                  <a:pt x="759024" y="892969"/>
                </a:lnTo>
                <a:lnTo>
                  <a:pt x="759024" y="901899"/>
                </a:lnTo>
                <a:lnTo>
                  <a:pt x="759024" y="892969"/>
                </a:lnTo>
                <a:lnTo>
                  <a:pt x="759024" y="892969"/>
                </a:lnTo>
                <a:lnTo>
                  <a:pt x="759024" y="892969"/>
                </a:lnTo>
                <a:lnTo>
                  <a:pt x="759024" y="892969"/>
                </a:lnTo>
                <a:lnTo>
                  <a:pt x="759024" y="892969"/>
                </a:lnTo>
                <a:lnTo>
                  <a:pt x="759024" y="892969"/>
                </a:lnTo>
                <a:lnTo>
                  <a:pt x="759024" y="884040"/>
                </a:lnTo>
                <a:lnTo>
                  <a:pt x="759024" y="884040"/>
                </a:lnTo>
                <a:lnTo>
                  <a:pt x="759024" y="884040"/>
                </a:lnTo>
                <a:lnTo>
                  <a:pt x="759024" y="875110"/>
                </a:lnTo>
                <a:lnTo>
                  <a:pt x="759024" y="875110"/>
                </a:lnTo>
                <a:lnTo>
                  <a:pt x="759024" y="875110"/>
                </a:lnTo>
                <a:lnTo>
                  <a:pt x="759024" y="866180"/>
                </a:lnTo>
                <a:lnTo>
                  <a:pt x="759024" y="866180"/>
                </a:lnTo>
                <a:lnTo>
                  <a:pt x="759024" y="866180"/>
                </a:lnTo>
                <a:lnTo>
                  <a:pt x="759024" y="857251"/>
                </a:lnTo>
                <a:lnTo>
                  <a:pt x="759024" y="857251"/>
                </a:lnTo>
                <a:lnTo>
                  <a:pt x="759024" y="848321"/>
                </a:lnTo>
                <a:lnTo>
                  <a:pt x="759024" y="848321"/>
                </a:lnTo>
                <a:lnTo>
                  <a:pt x="759024" y="839391"/>
                </a:lnTo>
                <a:lnTo>
                  <a:pt x="759024" y="839391"/>
                </a:lnTo>
                <a:lnTo>
                  <a:pt x="759024" y="830462"/>
                </a:lnTo>
                <a:lnTo>
                  <a:pt x="759024" y="830462"/>
                </a:lnTo>
                <a:lnTo>
                  <a:pt x="759024" y="821532"/>
                </a:lnTo>
                <a:lnTo>
                  <a:pt x="759024" y="812602"/>
                </a:lnTo>
                <a:lnTo>
                  <a:pt x="759024" y="812602"/>
                </a:lnTo>
                <a:lnTo>
                  <a:pt x="759024" y="803673"/>
                </a:lnTo>
                <a:lnTo>
                  <a:pt x="759024" y="803673"/>
                </a:lnTo>
                <a:lnTo>
                  <a:pt x="759024" y="794743"/>
                </a:lnTo>
                <a:lnTo>
                  <a:pt x="759024" y="785813"/>
                </a:lnTo>
                <a:lnTo>
                  <a:pt x="759024" y="785813"/>
                </a:lnTo>
                <a:lnTo>
                  <a:pt x="759024" y="776884"/>
                </a:lnTo>
                <a:lnTo>
                  <a:pt x="759024" y="776884"/>
                </a:lnTo>
                <a:lnTo>
                  <a:pt x="759024" y="767954"/>
                </a:lnTo>
                <a:lnTo>
                  <a:pt x="759024" y="759024"/>
                </a:lnTo>
                <a:lnTo>
                  <a:pt x="759024" y="759024"/>
                </a:lnTo>
                <a:lnTo>
                  <a:pt x="759024" y="750094"/>
                </a:lnTo>
                <a:lnTo>
                  <a:pt x="759024" y="741165"/>
                </a:lnTo>
                <a:lnTo>
                  <a:pt x="759024" y="741165"/>
                </a:lnTo>
                <a:lnTo>
                  <a:pt x="759024" y="732235"/>
                </a:lnTo>
                <a:lnTo>
                  <a:pt x="759024" y="723305"/>
                </a:lnTo>
                <a:lnTo>
                  <a:pt x="759024" y="723305"/>
                </a:lnTo>
                <a:lnTo>
                  <a:pt x="767954" y="714376"/>
                </a:lnTo>
                <a:lnTo>
                  <a:pt x="767954" y="714376"/>
                </a:lnTo>
                <a:lnTo>
                  <a:pt x="767954" y="705446"/>
                </a:lnTo>
                <a:lnTo>
                  <a:pt x="767954" y="696516"/>
                </a:lnTo>
                <a:lnTo>
                  <a:pt x="767954" y="696516"/>
                </a:lnTo>
                <a:lnTo>
                  <a:pt x="767954" y="687587"/>
                </a:lnTo>
                <a:lnTo>
                  <a:pt x="767954" y="687587"/>
                </a:lnTo>
                <a:lnTo>
                  <a:pt x="767954" y="678657"/>
                </a:lnTo>
                <a:lnTo>
                  <a:pt x="767954" y="678657"/>
                </a:lnTo>
                <a:lnTo>
                  <a:pt x="767954" y="669727"/>
                </a:lnTo>
                <a:lnTo>
                  <a:pt x="767954" y="669727"/>
                </a:lnTo>
                <a:lnTo>
                  <a:pt x="767954" y="660798"/>
                </a:lnTo>
                <a:lnTo>
                  <a:pt x="767954" y="660798"/>
                </a:lnTo>
                <a:lnTo>
                  <a:pt x="767954" y="660798"/>
                </a:lnTo>
                <a:lnTo>
                  <a:pt x="767954" y="651868"/>
                </a:lnTo>
                <a:lnTo>
                  <a:pt x="767954" y="651868"/>
                </a:lnTo>
                <a:lnTo>
                  <a:pt x="767954" y="642938"/>
                </a:lnTo>
                <a:lnTo>
                  <a:pt x="767954" y="642938"/>
                </a:lnTo>
                <a:lnTo>
                  <a:pt x="767954" y="642938"/>
                </a:lnTo>
                <a:lnTo>
                  <a:pt x="759024" y="634009"/>
                </a:lnTo>
                <a:lnTo>
                  <a:pt x="759024" y="634009"/>
                </a:lnTo>
                <a:lnTo>
                  <a:pt x="759024" y="634009"/>
                </a:lnTo>
                <a:lnTo>
                  <a:pt x="759024" y="634009"/>
                </a:lnTo>
                <a:lnTo>
                  <a:pt x="759024" y="625079"/>
                </a:lnTo>
                <a:lnTo>
                  <a:pt x="759024" y="625079"/>
                </a:lnTo>
                <a:lnTo>
                  <a:pt x="759024" y="625079"/>
                </a:lnTo>
                <a:lnTo>
                  <a:pt x="759024" y="625079"/>
                </a:lnTo>
                <a:lnTo>
                  <a:pt x="759024" y="625079"/>
                </a:lnTo>
                <a:lnTo>
                  <a:pt x="759024" y="625079"/>
                </a:lnTo>
                <a:lnTo>
                  <a:pt x="759024" y="625079"/>
                </a:lnTo>
                <a:lnTo>
                  <a:pt x="759024" y="616149"/>
                </a:lnTo>
                <a:lnTo>
                  <a:pt x="759024" y="625079"/>
                </a:lnTo>
                <a:lnTo>
                  <a:pt x="759024" y="616149"/>
                </a:lnTo>
                <a:lnTo>
                  <a:pt x="759024" y="616149"/>
                </a:lnTo>
                <a:lnTo>
                  <a:pt x="759024" y="616149"/>
                </a:lnTo>
                <a:lnTo>
                  <a:pt x="759024" y="616149"/>
                </a:lnTo>
                <a:lnTo>
                  <a:pt x="759024" y="616149"/>
                </a:lnTo>
                <a:lnTo>
                  <a:pt x="767954" y="616149"/>
                </a:lnTo>
                <a:lnTo>
                  <a:pt x="767954" y="616149"/>
                </a:lnTo>
                <a:lnTo>
                  <a:pt x="767954" y="616149"/>
                </a:lnTo>
                <a:lnTo>
                  <a:pt x="767954" y="616149"/>
                </a:lnTo>
                <a:lnTo>
                  <a:pt x="767954" y="616149"/>
                </a:lnTo>
                <a:lnTo>
                  <a:pt x="767954" y="625079"/>
                </a:lnTo>
                <a:lnTo>
                  <a:pt x="767954" y="616149"/>
                </a:lnTo>
                <a:lnTo>
                  <a:pt x="767954" y="625079"/>
                </a:lnTo>
                <a:lnTo>
                  <a:pt x="767954" y="625079"/>
                </a:lnTo>
                <a:lnTo>
                  <a:pt x="767954" y="625079"/>
                </a:lnTo>
                <a:lnTo>
                  <a:pt x="776883" y="625079"/>
                </a:lnTo>
                <a:lnTo>
                  <a:pt x="776883" y="625079"/>
                </a:lnTo>
                <a:lnTo>
                  <a:pt x="776883" y="625079"/>
                </a:lnTo>
                <a:lnTo>
                  <a:pt x="776883" y="625079"/>
                </a:lnTo>
                <a:lnTo>
                  <a:pt x="776883" y="625079"/>
                </a:lnTo>
                <a:lnTo>
                  <a:pt x="785813" y="625079"/>
                </a:lnTo>
                <a:lnTo>
                  <a:pt x="785813" y="625079"/>
                </a:lnTo>
                <a:lnTo>
                  <a:pt x="785813" y="625079"/>
                </a:lnTo>
                <a:lnTo>
                  <a:pt x="794743" y="625079"/>
                </a:lnTo>
                <a:lnTo>
                  <a:pt x="794743" y="625079"/>
                </a:lnTo>
                <a:lnTo>
                  <a:pt x="803672" y="625079"/>
                </a:lnTo>
                <a:lnTo>
                  <a:pt x="803672" y="625079"/>
                </a:lnTo>
                <a:lnTo>
                  <a:pt x="812602" y="625079"/>
                </a:lnTo>
                <a:lnTo>
                  <a:pt x="821532" y="625079"/>
                </a:lnTo>
                <a:lnTo>
                  <a:pt x="821532" y="625079"/>
                </a:lnTo>
                <a:lnTo>
                  <a:pt x="830461" y="625079"/>
                </a:lnTo>
                <a:lnTo>
                  <a:pt x="830461" y="625079"/>
                </a:lnTo>
                <a:lnTo>
                  <a:pt x="839391" y="625079"/>
                </a:lnTo>
                <a:lnTo>
                  <a:pt x="848321" y="625079"/>
                </a:lnTo>
                <a:lnTo>
                  <a:pt x="857250" y="625079"/>
                </a:lnTo>
                <a:lnTo>
                  <a:pt x="857250" y="625079"/>
                </a:lnTo>
                <a:lnTo>
                  <a:pt x="866180" y="625079"/>
                </a:lnTo>
                <a:lnTo>
                  <a:pt x="875110" y="625079"/>
                </a:lnTo>
                <a:lnTo>
                  <a:pt x="875110" y="625079"/>
                </a:lnTo>
                <a:lnTo>
                  <a:pt x="884039" y="625079"/>
                </a:lnTo>
                <a:lnTo>
                  <a:pt x="892969" y="625079"/>
                </a:lnTo>
                <a:lnTo>
                  <a:pt x="901899" y="625079"/>
                </a:lnTo>
                <a:lnTo>
                  <a:pt x="910829" y="625079"/>
                </a:lnTo>
                <a:lnTo>
                  <a:pt x="910829" y="625079"/>
                </a:lnTo>
                <a:lnTo>
                  <a:pt x="919758" y="625079"/>
                </a:lnTo>
                <a:lnTo>
                  <a:pt x="928688" y="625079"/>
                </a:lnTo>
                <a:lnTo>
                  <a:pt x="937618" y="625079"/>
                </a:lnTo>
                <a:lnTo>
                  <a:pt x="937618" y="625079"/>
                </a:lnTo>
                <a:lnTo>
                  <a:pt x="946547" y="625079"/>
                </a:lnTo>
                <a:lnTo>
                  <a:pt x="955477" y="625079"/>
                </a:lnTo>
                <a:lnTo>
                  <a:pt x="964407" y="625079"/>
                </a:lnTo>
                <a:lnTo>
                  <a:pt x="973336" y="625079"/>
                </a:lnTo>
                <a:lnTo>
                  <a:pt x="982266" y="625079"/>
                </a:lnTo>
                <a:lnTo>
                  <a:pt x="982266" y="625079"/>
                </a:lnTo>
                <a:lnTo>
                  <a:pt x="991196" y="625079"/>
                </a:lnTo>
                <a:lnTo>
                  <a:pt x="1000125" y="625079"/>
                </a:lnTo>
                <a:lnTo>
                  <a:pt x="1000125" y="625079"/>
                </a:lnTo>
                <a:lnTo>
                  <a:pt x="1009055" y="625079"/>
                </a:lnTo>
                <a:lnTo>
                  <a:pt x="1017985" y="625079"/>
                </a:lnTo>
                <a:lnTo>
                  <a:pt x="1017985" y="625079"/>
                </a:lnTo>
                <a:lnTo>
                  <a:pt x="1026914" y="625079"/>
                </a:lnTo>
                <a:lnTo>
                  <a:pt x="1026914" y="625079"/>
                </a:lnTo>
                <a:lnTo>
                  <a:pt x="1035844" y="625079"/>
                </a:lnTo>
                <a:lnTo>
                  <a:pt x="1044774" y="625079"/>
                </a:lnTo>
                <a:lnTo>
                  <a:pt x="1044774" y="625079"/>
                </a:lnTo>
                <a:lnTo>
                  <a:pt x="1053704" y="625079"/>
                </a:lnTo>
                <a:lnTo>
                  <a:pt x="1053704" y="625079"/>
                </a:lnTo>
                <a:lnTo>
                  <a:pt x="1062633" y="625079"/>
                </a:lnTo>
                <a:lnTo>
                  <a:pt x="1062633" y="625079"/>
                </a:lnTo>
                <a:lnTo>
                  <a:pt x="1071563" y="625079"/>
                </a:lnTo>
                <a:lnTo>
                  <a:pt x="1071563" y="625079"/>
                </a:lnTo>
                <a:lnTo>
                  <a:pt x="1071563" y="625079"/>
                </a:lnTo>
                <a:lnTo>
                  <a:pt x="1080493" y="625079"/>
                </a:lnTo>
                <a:lnTo>
                  <a:pt x="1080493" y="625079"/>
                </a:lnTo>
                <a:lnTo>
                  <a:pt x="1080493" y="625079"/>
                </a:lnTo>
                <a:lnTo>
                  <a:pt x="1080493" y="625079"/>
                </a:lnTo>
                <a:lnTo>
                  <a:pt x="1089422" y="625079"/>
                </a:lnTo>
                <a:lnTo>
                  <a:pt x="1089422" y="625079"/>
                </a:lnTo>
                <a:lnTo>
                  <a:pt x="1089422" y="625079"/>
                </a:lnTo>
                <a:lnTo>
                  <a:pt x="1089422" y="625079"/>
                </a:lnTo>
                <a:lnTo>
                  <a:pt x="1098352" y="625079"/>
                </a:lnTo>
                <a:lnTo>
                  <a:pt x="1098352" y="625079"/>
                </a:lnTo>
                <a:lnTo>
                  <a:pt x="1098352" y="625079"/>
                </a:lnTo>
                <a:lnTo>
                  <a:pt x="109835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07282" y="625079"/>
                </a:lnTo>
                <a:lnTo>
                  <a:pt x="1116211" y="625079"/>
                </a:lnTo>
                <a:lnTo>
                  <a:pt x="1116211" y="616149"/>
                </a:lnTo>
                <a:lnTo>
                  <a:pt x="1116211" y="616149"/>
                </a:lnTo>
                <a:lnTo>
                  <a:pt x="1116211" y="616149"/>
                </a:lnTo>
                <a:lnTo>
                  <a:pt x="1116211" y="607219"/>
                </a:lnTo>
                <a:lnTo>
                  <a:pt x="1116211" y="607219"/>
                </a:lnTo>
                <a:lnTo>
                  <a:pt x="1116211" y="607219"/>
                </a:lnTo>
                <a:lnTo>
                  <a:pt x="1116211" y="598290"/>
                </a:lnTo>
                <a:lnTo>
                  <a:pt x="1116211" y="598290"/>
                </a:lnTo>
                <a:lnTo>
                  <a:pt x="1116211" y="598290"/>
                </a:lnTo>
                <a:lnTo>
                  <a:pt x="1116211" y="589360"/>
                </a:lnTo>
                <a:lnTo>
                  <a:pt x="1116211" y="589360"/>
                </a:lnTo>
                <a:lnTo>
                  <a:pt x="1116211" y="580430"/>
                </a:lnTo>
                <a:lnTo>
                  <a:pt x="1116211" y="580430"/>
                </a:lnTo>
                <a:lnTo>
                  <a:pt x="1116211" y="571500"/>
                </a:lnTo>
                <a:lnTo>
                  <a:pt x="1116211" y="571500"/>
                </a:lnTo>
                <a:lnTo>
                  <a:pt x="1116211" y="562571"/>
                </a:lnTo>
                <a:lnTo>
                  <a:pt x="1116211" y="553641"/>
                </a:lnTo>
                <a:lnTo>
                  <a:pt x="1116211" y="553641"/>
                </a:lnTo>
                <a:lnTo>
                  <a:pt x="1116211" y="544711"/>
                </a:lnTo>
                <a:lnTo>
                  <a:pt x="1116211" y="544711"/>
                </a:lnTo>
                <a:lnTo>
                  <a:pt x="1116211" y="535782"/>
                </a:lnTo>
                <a:lnTo>
                  <a:pt x="1116211" y="526852"/>
                </a:lnTo>
                <a:lnTo>
                  <a:pt x="1116211" y="517922"/>
                </a:lnTo>
                <a:lnTo>
                  <a:pt x="1116211" y="517922"/>
                </a:lnTo>
                <a:lnTo>
                  <a:pt x="1116211" y="508993"/>
                </a:lnTo>
                <a:lnTo>
                  <a:pt x="1116211" y="500063"/>
                </a:lnTo>
                <a:lnTo>
                  <a:pt x="1116211" y="491133"/>
                </a:lnTo>
                <a:lnTo>
                  <a:pt x="1116211" y="491133"/>
                </a:lnTo>
                <a:lnTo>
                  <a:pt x="1116211" y="482204"/>
                </a:lnTo>
                <a:lnTo>
                  <a:pt x="1116211" y="473274"/>
                </a:lnTo>
                <a:lnTo>
                  <a:pt x="1116211" y="464344"/>
                </a:lnTo>
                <a:lnTo>
                  <a:pt x="1116211" y="464344"/>
                </a:lnTo>
                <a:lnTo>
                  <a:pt x="1125141" y="455415"/>
                </a:lnTo>
                <a:lnTo>
                  <a:pt x="1125141" y="446485"/>
                </a:lnTo>
                <a:lnTo>
                  <a:pt x="1125141" y="446485"/>
                </a:lnTo>
                <a:lnTo>
                  <a:pt x="1125141" y="437555"/>
                </a:lnTo>
                <a:lnTo>
                  <a:pt x="1125141" y="437555"/>
                </a:lnTo>
                <a:lnTo>
                  <a:pt x="1125141" y="428625"/>
                </a:lnTo>
                <a:lnTo>
                  <a:pt x="1125141" y="419696"/>
                </a:lnTo>
                <a:lnTo>
                  <a:pt x="1125141" y="419696"/>
                </a:lnTo>
                <a:lnTo>
                  <a:pt x="1125141" y="410766"/>
                </a:lnTo>
                <a:lnTo>
                  <a:pt x="1125141" y="410766"/>
                </a:lnTo>
                <a:lnTo>
                  <a:pt x="1125141" y="401836"/>
                </a:lnTo>
                <a:lnTo>
                  <a:pt x="1125141" y="401836"/>
                </a:lnTo>
                <a:lnTo>
                  <a:pt x="1125141" y="392907"/>
                </a:lnTo>
                <a:lnTo>
                  <a:pt x="1125141" y="392907"/>
                </a:lnTo>
                <a:lnTo>
                  <a:pt x="1125141" y="383977"/>
                </a:lnTo>
                <a:lnTo>
                  <a:pt x="1125141" y="383977"/>
                </a:lnTo>
                <a:lnTo>
                  <a:pt x="1125141" y="375047"/>
                </a:lnTo>
                <a:lnTo>
                  <a:pt x="1125141" y="366118"/>
                </a:lnTo>
                <a:lnTo>
                  <a:pt x="1125141" y="366118"/>
                </a:lnTo>
                <a:lnTo>
                  <a:pt x="1125141" y="366118"/>
                </a:lnTo>
                <a:lnTo>
                  <a:pt x="1116211" y="357188"/>
                </a:lnTo>
                <a:lnTo>
                  <a:pt x="1116211" y="357188"/>
                </a:lnTo>
                <a:lnTo>
                  <a:pt x="1116211" y="357188"/>
                </a:lnTo>
                <a:lnTo>
                  <a:pt x="1116211" y="357188"/>
                </a:lnTo>
                <a:lnTo>
                  <a:pt x="1116211" y="348258"/>
                </a:lnTo>
                <a:lnTo>
                  <a:pt x="1116211" y="348258"/>
                </a:lnTo>
                <a:lnTo>
                  <a:pt x="1116211" y="348258"/>
                </a:lnTo>
                <a:lnTo>
                  <a:pt x="1116211" y="339329"/>
                </a:lnTo>
                <a:lnTo>
                  <a:pt x="1116211" y="339329"/>
                </a:lnTo>
                <a:lnTo>
                  <a:pt x="1116211" y="339329"/>
                </a:lnTo>
                <a:lnTo>
                  <a:pt x="1116211" y="339329"/>
                </a:lnTo>
                <a:lnTo>
                  <a:pt x="1116211" y="330399"/>
                </a:lnTo>
                <a:lnTo>
                  <a:pt x="1125141" y="330399"/>
                </a:lnTo>
                <a:lnTo>
                  <a:pt x="1125141" y="330399"/>
                </a:lnTo>
                <a:lnTo>
                  <a:pt x="1125141" y="330399"/>
                </a:lnTo>
                <a:lnTo>
                  <a:pt x="1125141" y="330399"/>
                </a:lnTo>
                <a:lnTo>
                  <a:pt x="1125141" y="330399"/>
                </a:lnTo>
                <a:lnTo>
                  <a:pt x="1125141" y="330399"/>
                </a:lnTo>
                <a:lnTo>
                  <a:pt x="1125141" y="330399"/>
                </a:lnTo>
                <a:lnTo>
                  <a:pt x="1125141" y="330399"/>
                </a:lnTo>
                <a:lnTo>
                  <a:pt x="1125141" y="330399"/>
                </a:lnTo>
                <a:lnTo>
                  <a:pt x="1125141" y="330399"/>
                </a:lnTo>
                <a:lnTo>
                  <a:pt x="1125141" y="330399"/>
                </a:lnTo>
                <a:lnTo>
                  <a:pt x="1134071" y="330399"/>
                </a:lnTo>
                <a:lnTo>
                  <a:pt x="1134071" y="330399"/>
                </a:lnTo>
                <a:lnTo>
                  <a:pt x="1134071" y="330399"/>
                </a:lnTo>
                <a:lnTo>
                  <a:pt x="1134071" y="339329"/>
                </a:lnTo>
                <a:lnTo>
                  <a:pt x="1143000" y="339329"/>
                </a:lnTo>
                <a:lnTo>
                  <a:pt x="1143000" y="339329"/>
                </a:lnTo>
                <a:lnTo>
                  <a:pt x="1143000" y="339329"/>
                </a:lnTo>
                <a:lnTo>
                  <a:pt x="1151930" y="339329"/>
                </a:lnTo>
                <a:lnTo>
                  <a:pt x="1151930" y="339329"/>
                </a:lnTo>
                <a:lnTo>
                  <a:pt x="1160860" y="339329"/>
                </a:lnTo>
                <a:lnTo>
                  <a:pt x="1160860" y="339329"/>
                </a:lnTo>
                <a:lnTo>
                  <a:pt x="1160860" y="348258"/>
                </a:lnTo>
                <a:lnTo>
                  <a:pt x="1169789" y="348258"/>
                </a:lnTo>
                <a:lnTo>
                  <a:pt x="1169789" y="348258"/>
                </a:lnTo>
                <a:lnTo>
                  <a:pt x="1178719" y="348258"/>
                </a:lnTo>
                <a:lnTo>
                  <a:pt x="1178719" y="348258"/>
                </a:lnTo>
                <a:lnTo>
                  <a:pt x="1187649" y="348258"/>
                </a:lnTo>
                <a:lnTo>
                  <a:pt x="1187649" y="357188"/>
                </a:lnTo>
                <a:lnTo>
                  <a:pt x="1196579" y="357188"/>
                </a:lnTo>
                <a:lnTo>
                  <a:pt x="1205508" y="357188"/>
                </a:lnTo>
                <a:lnTo>
                  <a:pt x="1205508" y="357188"/>
                </a:lnTo>
                <a:lnTo>
                  <a:pt x="1214438" y="357188"/>
                </a:lnTo>
                <a:lnTo>
                  <a:pt x="1223368" y="357188"/>
                </a:lnTo>
                <a:lnTo>
                  <a:pt x="1232297" y="357188"/>
                </a:lnTo>
                <a:lnTo>
                  <a:pt x="1232297" y="357188"/>
                </a:lnTo>
                <a:lnTo>
                  <a:pt x="1241227" y="357188"/>
                </a:lnTo>
                <a:lnTo>
                  <a:pt x="1250157" y="357188"/>
                </a:lnTo>
                <a:lnTo>
                  <a:pt x="1259086" y="357188"/>
                </a:lnTo>
                <a:lnTo>
                  <a:pt x="1259086" y="357188"/>
                </a:lnTo>
                <a:lnTo>
                  <a:pt x="1268016" y="357188"/>
                </a:lnTo>
                <a:lnTo>
                  <a:pt x="1276946" y="366118"/>
                </a:lnTo>
                <a:lnTo>
                  <a:pt x="1285875" y="366118"/>
                </a:lnTo>
                <a:lnTo>
                  <a:pt x="1294805" y="366118"/>
                </a:lnTo>
                <a:lnTo>
                  <a:pt x="1303735" y="366118"/>
                </a:lnTo>
                <a:lnTo>
                  <a:pt x="1312664" y="366118"/>
                </a:lnTo>
                <a:lnTo>
                  <a:pt x="1321594" y="366118"/>
                </a:lnTo>
                <a:lnTo>
                  <a:pt x="1330524" y="366118"/>
                </a:lnTo>
                <a:lnTo>
                  <a:pt x="1339454" y="366118"/>
                </a:lnTo>
                <a:lnTo>
                  <a:pt x="1348383" y="366118"/>
                </a:lnTo>
                <a:lnTo>
                  <a:pt x="1357313" y="366118"/>
                </a:lnTo>
                <a:lnTo>
                  <a:pt x="1366243" y="366118"/>
                </a:lnTo>
                <a:lnTo>
                  <a:pt x="1375172" y="366118"/>
                </a:lnTo>
                <a:lnTo>
                  <a:pt x="1375172" y="366118"/>
                </a:lnTo>
                <a:lnTo>
                  <a:pt x="1384102" y="366118"/>
                </a:lnTo>
                <a:lnTo>
                  <a:pt x="1393032" y="366118"/>
                </a:lnTo>
                <a:lnTo>
                  <a:pt x="1401961" y="366118"/>
                </a:lnTo>
                <a:lnTo>
                  <a:pt x="1410891" y="375047"/>
                </a:lnTo>
                <a:lnTo>
                  <a:pt x="1419821" y="375047"/>
                </a:lnTo>
                <a:lnTo>
                  <a:pt x="1428750" y="375047"/>
                </a:lnTo>
                <a:lnTo>
                  <a:pt x="1428750" y="375047"/>
                </a:lnTo>
                <a:lnTo>
                  <a:pt x="1437680" y="375047"/>
                </a:lnTo>
                <a:lnTo>
                  <a:pt x="1446610" y="375047"/>
                </a:lnTo>
                <a:lnTo>
                  <a:pt x="1446610" y="375047"/>
                </a:lnTo>
                <a:lnTo>
                  <a:pt x="1455539" y="375047"/>
                </a:lnTo>
                <a:lnTo>
                  <a:pt x="1455539" y="375047"/>
                </a:lnTo>
                <a:lnTo>
                  <a:pt x="1464469" y="375047"/>
                </a:lnTo>
                <a:lnTo>
                  <a:pt x="1473399" y="375047"/>
                </a:lnTo>
                <a:lnTo>
                  <a:pt x="1473399" y="375047"/>
                </a:lnTo>
                <a:lnTo>
                  <a:pt x="1482329" y="375047"/>
                </a:lnTo>
                <a:lnTo>
                  <a:pt x="1482329" y="375047"/>
                </a:lnTo>
                <a:lnTo>
                  <a:pt x="1491258" y="375047"/>
                </a:lnTo>
                <a:lnTo>
                  <a:pt x="1491258" y="375047"/>
                </a:lnTo>
                <a:lnTo>
                  <a:pt x="1491258" y="375047"/>
                </a:lnTo>
                <a:lnTo>
                  <a:pt x="149125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75047"/>
                </a:lnTo>
                <a:lnTo>
                  <a:pt x="1500188" y="366118"/>
                </a:lnTo>
                <a:lnTo>
                  <a:pt x="1500188" y="366118"/>
                </a:lnTo>
                <a:lnTo>
                  <a:pt x="1500188" y="366118"/>
                </a:lnTo>
                <a:lnTo>
                  <a:pt x="1500188" y="366118"/>
                </a:lnTo>
                <a:lnTo>
                  <a:pt x="1500188" y="366118"/>
                </a:lnTo>
                <a:lnTo>
                  <a:pt x="1500188" y="366118"/>
                </a:lnTo>
                <a:lnTo>
                  <a:pt x="1509118" y="366118"/>
                </a:lnTo>
                <a:lnTo>
                  <a:pt x="1509118" y="366118"/>
                </a:lnTo>
                <a:lnTo>
                  <a:pt x="1509118" y="366118"/>
                </a:lnTo>
                <a:lnTo>
                  <a:pt x="1509118" y="366118"/>
                </a:lnTo>
                <a:lnTo>
                  <a:pt x="1509118" y="357188"/>
                </a:lnTo>
                <a:lnTo>
                  <a:pt x="1509118" y="357188"/>
                </a:lnTo>
                <a:lnTo>
                  <a:pt x="1509118" y="357188"/>
                </a:lnTo>
                <a:lnTo>
                  <a:pt x="1509118" y="357188"/>
                </a:lnTo>
                <a:lnTo>
                  <a:pt x="1509118" y="348258"/>
                </a:lnTo>
                <a:lnTo>
                  <a:pt x="1509118" y="348258"/>
                </a:lnTo>
                <a:lnTo>
                  <a:pt x="1509118" y="348258"/>
                </a:lnTo>
                <a:lnTo>
                  <a:pt x="1509118" y="348258"/>
                </a:lnTo>
                <a:lnTo>
                  <a:pt x="1509118" y="339329"/>
                </a:lnTo>
                <a:lnTo>
                  <a:pt x="1509118" y="339329"/>
                </a:lnTo>
                <a:lnTo>
                  <a:pt x="1509118" y="330399"/>
                </a:lnTo>
                <a:lnTo>
                  <a:pt x="1518047" y="330399"/>
                </a:lnTo>
                <a:lnTo>
                  <a:pt x="1518047" y="330399"/>
                </a:lnTo>
                <a:lnTo>
                  <a:pt x="1518047" y="321469"/>
                </a:lnTo>
                <a:lnTo>
                  <a:pt x="1518047" y="321469"/>
                </a:lnTo>
                <a:lnTo>
                  <a:pt x="1518047" y="312540"/>
                </a:lnTo>
                <a:lnTo>
                  <a:pt x="1518047" y="312540"/>
                </a:lnTo>
                <a:lnTo>
                  <a:pt x="1518047" y="303610"/>
                </a:lnTo>
                <a:lnTo>
                  <a:pt x="1518047" y="294680"/>
                </a:lnTo>
                <a:lnTo>
                  <a:pt x="1526977" y="294680"/>
                </a:lnTo>
                <a:lnTo>
                  <a:pt x="1526977" y="285750"/>
                </a:lnTo>
                <a:lnTo>
                  <a:pt x="1526977" y="276821"/>
                </a:lnTo>
                <a:lnTo>
                  <a:pt x="1526977" y="276821"/>
                </a:lnTo>
                <a:lnTo>
                  <a:pt x="1526977" y="267891"/>
                </a:lnTo>
                <a:lnTo>
                  <a:pt x="1526977" y="258961"/>
                </a:lnTo>
                <a:lnTo>
                  <a:pt x="1526977" y="250032"/>
                </a:lnTo>
                <a:lnTo>
                  <a:pt x="1526977" y="250032"/>
                </a:lnTo>
                <a:lnTo>
                  <a:pt x="1535907" y="241102"/>
                </a:lnTo>
                <a:lnTo>
                  <a:pt x="1535907" y="232172"/>
                </a:lnTo>
                <a:lnTo>
                  <a:pt x="1535907" y="223243"/>
                </a:lnTo>
                <a:lnTo>
                  <a:pt x="1535907" y="223243"/>
                </a:lnTo>
                <a:lnTo>
                  <a:pt x="1535907" y="214313"/>
                </a:lnTo>
                <a:lnTo>
                  <a:pt x="1535907" y="205383"/>
                </a:lnTo>
                <a:lnTo>
                  <a:pt x="1535907" y="196454"/>
                </a:lnTo>
                <a:lnTo>
                  <a:pt x="1544836" y="196454"/>
                </a:lnTo>
                <a:lnTo>
                  <a:pt x="1544836" y="187524"/>
                </a:lnTo>
                <a:lnTo>
                  <a:pt x="1544836" y="178594"/>
                </a:lnTo>
                <a:lnTo>
                  <a:pt x="1544836" y="169665"/>
                </a:lnTo>
                <a:lnTo>
                  <a:pt x="1544836" y="169665"/>
                </a:lnTo>
                <a:lnTo>
                  <a:pt x="1544836" y="160735"/>
                </a:lnTo>
                <a:lnTo>
                  <a:pt x="1544836" y="151805"/>
                </a:lnTo>
                <a:lnTo>
                  <a:pt x="1544836" y="151805"/>
                </a:lnTo>
                <a:lnTo>
                  <a:pt x="1553766" y="142875"/>
                </a:lnTo>
                <a:lnTo>
                  <a:pt x="1553766" y="133946"/>
                </a:lnTo>
                <a:lnTo>
                  <a:pt x="1553766" y="133946"/>
                </a:lnTo>
                <a:lnTo>
                  <a:pt x="1553766" y="125016"/>
                </a:lnTo>
                <a:lnTo>
                  <a:pt x="1553766" y="116086"/>
                </a:lnTo>
                <a:lnTo>
                  <a:pt x="1553766" y="116086"/>
                </a:lnTo>
                <a:lnTo>
                  <a:pt x="1553766" y="107157"/>
                </a:lnTo>
                <a:lnTo>
                  <a:pt x="1553766" y="107157"/>
                </a:lnTo>
                <a:lnTo>
                  <a:pt x="1553766" y="98227"/>
                </a:lnTo>
                <a:lnTo>
                  <a:pt x="1553766" y="98227"/>
                </a:lnTo>
                <a:lnTo>
                  <a:pt x="1553766" y="89297"/>
                </a:lnTo>
                <a:lnTo>
                  <a:pt x="1553766" y="89297"/>
                </a:lnTo>
                <a:lnTo>
                  <a:pt x="1553766" y="89297"/>
                </a:lnTo>
                <a:lnTo>
                  <a:pt x="1553766" y="80368"/>
                </a:lnTo>
                <a:lnTo>
                  <a:pt x="1553766" y="80368"/>
                </a:lnTo>
                <a:lnTo>
                  <a:pt x="1553766" y="80368"/>
                </a:lnTo>
                <a:lnTo>
                  <a:pt x="1553766" y="71438"/>
                </a:lnTo>
                <a:lnTo>
                  <a:pt x="1553766" y="71438"/>
                </a:lnTo>
                <a:lnTo>
                  <a:pt x="1553766" y="71438"/>
                </a:lnTo>
                <a:lnTo>
                  <a:pt x="1553766" y="62508"/>
                </a:lnTo>
                <a:lnTo>
                  <a:pt x="1553766" y="62508"/>
                </a:lnTo>
                <a:lnTo>
                  <a:pt x="1553766" y="62508"/>
                </a:lnTo>
                <a:lnTo>
                  <a:pt x="1553766" y="62508"/>
                </a:lnTo>
                <a:lnTo>
                  <a:pt x="1553766" y="62508"/>
                </a:lnTo>
                <a:lnTo>
                  <a:pt x="1553766" y="62508"/>
                </a:lnTo>
                <a:lnTo>
                  <a:pt x="1553766" y="62508"/>
                </a:lnTo>
                <a:lnTo>
                  <a:pt x="1562696" y="62508"/>
                </a:lnTo>
                <a:lnTo>
                  <a:pt x="1562696" y="62508"/>
                </a:lnTo>
                <a:lnTo>
                  <a:pt x="1562696" y="62508"/>
                </a:lnTo>
                <a:lnTo>
                  <a:pt x="1562696" y="62508"/>
                </a:lnTo>
                <a:lnTo>
                  <a:pt x="1562696" y="62508"/>
                </a:lnTo>
                <a:lnTo>
                  <a:pt x="1562696" y="62508"/>
                </a:lnTo>
                <a:lnTo>
                  <a:pt x="1562696" y="62508"/>
                </a:lnTo>
                <a:lnTo>
                  <a:pt x="1562696" y="62508"/>
                </a:lnTo>
                <a:lnTo>
                  <a:pt x="1562696" y="62508"/>
                </a:lnTo>
                <a:lnTo>
                  <a:pt x="1562696" y="62508"/>
                </a:lnTo>
                <a:lnTo>
                  <a:pt x="1562696" y="62508"/>
                </a:lnTo>
                <a:lnTo>
                  <a:pt x="1571625" y="62508"/>
                </a:lnTo>
                <a:lnTo>
                  <a:pt x="1571625" y="62508"/>
                </a:lnTo>
                <a:lnTo>
                  <a:pt x="1571625" y="62508"/>
                </a:lnTo>
                <a:lnTo>
                  <a:pt x="1571625" y="62508"/>
                </a:lnTo>
                <a:lnTo>
                  <a:pt x="1580555" y="62508"/>
                </a:lnTo>
                <a:lnTo>
                  <a:pt x="1580555" y="71438"/>
                </a:lnTo>
                <a:lnTo>
                  <a:pt x="1580555" y="62508"/>
                </a:lnTo>
                <a:lnTo>
                  <a:pt x="1589485" y="62508"/>
                </a:lnTo>
                <a:lnTo>
                  <a:pt x="1589485" y="71438"/>
                </a:lnTo>
                <a:lnTo>
                  <a:pt x="1598414" y="71438"/>
                </a:lnTo>
                <a:lnTo>
                  <a:pt x="1598414" y="71438"/>
                </a:lnTo>
                <a:lnTo>
                  <a:pt x="1607344" y="71438"/>
                </a:lnTo>
                <a:lnTo>
                  <a:pt x="1607344" y="71438"/>
                </a:lnTo>
                <a:lnTo>
                  <a:pt x="1616274" y="71438"/>
                </a:lnTo>
                <a:lnTo>
                  <a:pt x="1625204" y="71438"/>
                </a:lnTo>
                <a:lnTo>
                  <a:pt x="1634133" y="71438"/>
                </a:lnTo>
                <a:lnTo>
                  <a:pt x="1634133" y="71438"/>
                </a:lnTo>
                <a:lnTo>
                  <a:pt x="1643063" y="62508"/>
                </a:lnTo>
                <a:lnTo>
                  <a:pt x="1651993" y="62508"/>
                </a:lnTo>
                <a:lnTo>
                  <a:pt x="1660922" y="62508"/>
                </a:lnTo>
                <a:lnTo>
                  <a:pt x="1669852" y="62508"/>
                </a:lnTo>
                <a:lnTo>
                  <a:pt x="1678782" y="62508"/>
                </a:lnTo>
                <a:lnTo>
                  <a:pt x="1687711" y="62508"/>
                </a:lnTo>
                <a:lnTo>
                  <a:pt x="1687711" y="62508"/>
                </a:lnTo>
                <a:lnTo>
                  <a:pt x="1696641" y="62508"/>
                </a:lnTo>
                <a:lnTo>
                  <a:pt x="1705571" y="53579"/>
                </a:lnTo>
                <a:lnTo>
                  <a:pt x="1714500" y="53579"/>
                </a:lnTo>
                <a:lnTo>
                  <a:pt x="1723430" y="53579"/>
                </a:lnTo>
                <a:lnTo>
                  <a:pt x="1732360" y="53579"/>
                </a:lnTo>
                <a:lnTo>
                  <a:pt x="1741289" y="53579"/>
                </a:lnTo>
                <a:lnTo>
                  <a:pt x="1750219" y="53579"/>
                </a:lnTo>
                <a:lnTo>
                  <a:pt x="1759149" y="53579"/>
                </a:lnTo>
                <a:lnTo>
                  <a:pt x="1768079" y="53579"/>
                </a:lnTo>
                <a:lnTo>
                  <a:pt x="1777008" y="53579"/>
                </a:lnTo>
                <a:lnTo>
                  <a:pt x="1785938" y="44649"/>
                </a:lnTo>
                <a:lnTo>
                  <a:pt x="1794868" y="44649"/>
                </a:lnTo>
                <a:lnTo>
                  <a:pt x="1803797" y="44649"/>
                </a:lnTo>
                <a:lnTo>
                  <a:pt x="1812727" y="44649"/>
                </a:lnTo>
                <a:lnTo>
                  <a:pt x="1821657" y="44649"/>
                </a:lnTo>
                <a:lnTo>
                  <a:pt x="1830586" y="35719"/>
                </a:lnTo>
                <a:lnTo>
                  <a:pt x="1839516" y="35719"/>
                </a:lnTo>
                <a:lnTo>
                  <a:pt x="1848446" y="35719"/>
                </a:lnTo>
                <a:lnTo>
                  <a:pt x="1857375" y="35719"/>
                </a:lnTo>
                <a:lnTo>
                  <a:pt x="1866305" y="35719"/>
                </a:lnTo>
                <a:lnTo>
                  <a:pt x="1875235" y="35719"/>
                </a:lnTo>
                <a:lnTo>
                  <a:pt x="1884164" y="35719"/>
                </a:lnTo>
                <a:lnTo>
                  <a:pt x="1893094" y="35719"/>
                </a:lnTo>
                <a:lnTo>
                  <a:pt x="1902024" y="35719"/>
                </a:lnTo>
                <a:lnTo>
                  <a:pt x="1910954" y="26790"/>
                </a:lnTo>
                <a:lnTo>
                  <a:pt x="1919883" y="26790"/>
                </a:lnTo>
                <a:lnTo>
                  <a:pt x="1928813" y="26790"/>
                </a:lnTo>
                <a:lnTo>
                  <a:pt x="1937743" y="26790"/>
                </a:lnTo>
                <a:lnTo>
                  <a:pt x="1946672" y="26790"/>
                </a:lnTo>
                <a:lnTo>
                  <a:pt x="1955602" y="17860"/>
                </a:lnTo>
                <a:lnTo>
                  <a:pt x="1964532" y="17860"/>
                </a:lnTo>
                <a:lnTo>
                  <a:pt x="1973461" y="17860"/>
                </a:lnTo>
                <a:lnTo>
                  <a:pt x="1982391" y="17860"/>
                </a:lnTo>
                <a:lnTo>
                  <a:pt x="1991321" y="17860"/>
                </a:lnTo>
                <a:lnTo>
                  <a:pt x="2000250" y="17860"/>
                </a:lnTo>
                <a:lnTo>
                  <a:pt x="2009180" y="8930"/>
                </a:lnTo>
                <a:lnTo>
                  <a:pt x="2018110" y="8930"/>
                </a:lnTo>
                <a:lnTo>
                  <a:pt x="2027039" y="8930"/>
                </a:lnTo>
                <a:lnTo>
                  <a:pt x="2035969" y="8930"/>
                </a:lnTo>
                <a:lnTo>
                  <a:pt x="2035969" y="8930"/>
                </a:lnTo>
                <a:lnTo>
                  <a:pt x="2044899" y="8930"/>
                </a:lnTo>
                <a:lnTo>
                  <a:pt x="2053829" y="8930"/>
                </a:lnTo>
                <a:lnTo>
                  <a:pt x="2053829" y="8930"/>
                </a:lnTo>
                <a:lnTo>
                  <a:pt x="2062758" y="0"/>
                </a:lnTo>
                <a:lnTo>
                  <a:pt x="2071688" y="0"/>
                </a:lnTo>
                <a:lnTo>
                  <a:pt x="2071688" y="0"/>
                </a:lnTo>
                <a:lnTo>
                  <a:pt x="2080618" y="0"/>
                </a:lnTo>
                <a:lnTo>
                  <a:pt x="2080618" y="0"/>
                </a:lnTo>
                <a:lnTo>
                  <a:pt x="2089547" y="0"/>
                </a:lnTo>
                <a:lnTo>
                  <a:pt x="2089547" y="0"/>
                </a:lnTo>
                <a:lnTo>
                  <a:pt x="2089547" y="0"/>
                </a:lnTo>
                <a:lnTo>
                  <a:pt x="2089547" y="0"/>
                </a:lnTo>
                <a:lnTo>
                  <a:pt x="2098477" y="0"/>
                </a:lnTo>
                <a:lnTo>
                  <a:pt x="2098477" y="0"/>
                </a:lnTo>
                <a:lnTo>
                  <a:pt x="2098477" y="0"/>
                </a:lnTo>
                <a:lnTo>
                  <a:pt x="2098477" y="0"/>
                </a:lnTo>
                <a:lnTo>
                  <a:pt x="2098477" y="0"/>
                </a:lnTo>
                <a:lnTo>
                  <a:pt x="2098477" y="0"/>
                </a:lnTo>
                <a:lnTo>
                  <a:pt x="2098477" y="0"/>
                </a:lnTo>
                <a:lnTo>
                  <a:pt x="2098477" y="0"/>
                </a:lnTo>
                <a:lnTo>
                  <a:pt x="2098477" y="0"/>
                </a:lnTo>
                <a:lnTo>
                  <a:pt x="2098477" y="0"/>
                </a:lnTo>
                <a:lnTo>
                  <a:pt x="2098477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259461" y="2857500"/>
            <a:ext cx="62509" cy="53579"/>
          </a:xfrm>
          <a:custGeom>
            <a:avLst/>
            <a:gdLst/>
            <a:ahLst/>
            <a:cxnLst/>
            <a:rect l="0" t="0" r="0" b="0"/>
            <a:pathLst>
              <a:path w="62509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1785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35719" y="35718"/>
                </a:lnTo>
                <a:lnTo>
                  <a:pt x="35719" y="35718"/>
                </a:lnTo>
                <a:lnTo>
                  <a:pt x="44648" y="35718"/>
                </a:lnTo>
                <a:lnTo>
                  <a:pt x="44648" y="35718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277320" y="2848570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8930"/>
                </a:move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232672" y="2875359"/>
            <a:ext cx="142876" cy="62509"/>
          </a:xfrm>
          <a:custGeom>
            <a:avLst/>
            <a:gdLst/>
            <a:ahLst/>
            <a:cxnLst/>
            <a:rect l="0" t="0" r="0" b="0"/>
            <a:pathLst>
              <a:path w="142876" h="62509">
                <a:moveTo>
                  <a:pt x="3571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44648" y="53578"/>
                </a:lnTo>
                <a:lnTo>
                  <a:pt x="4464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89297" y="53578"/>
                </a:lnTo>
                <a:lnTo>
                  <a:pt x="98226" y="5357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1608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33945" y="44648"/>
                </a:lnTo>
                <a:lnTo>
                  <a:pt x="133945" y="44648"/>
                </a:lnTo>
                <a:lnTo>
                  <a:pt x="133945" y="44648"/>
                </a:lnTo>
                <a:lnTo>
                  <a:pt x="133945" y="4464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44648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70227" y="2598539"/>
            <a:ext cx="125016" cy="98228"/>
          </a:xfrm>
          <a:custGeom>
            <a:avLst/>
            <a:gdLst/>
            <a:ahLst/>
            <a:cxnLst/>
            <a:rect l="0" t="0" r="0" b="0"/>
            <a:pathLst>
              <a:path w="125016" h="9822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62507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80367" y="26789"/>
                </a:lnTo>
                <a:lnTo>
                  <a:pt x="89296" y="26789"/>
                </a:lnTo>
                <a:lnTo>
                  <a:pt x="89296" y="26789"/>
                </a:lnTo>
                <a:lnTo>
                  <a:pt x="89296" y="26789"/>
                </a:lnTo>
                <a:lnTo>
                  <a:pt x="98226" y="35719"/>
                </a:lnTo>
                <a:lnTo>
                  <a:pt x="98226" y="35719"/>
                </a:lnTo>
                <a:lnTo>
                  <a:pt x="107156" y="44649"/>
                </a:lnTo>
                <a:lnTo>
                  <a:pt x="107156" y="44649"/>
                </a:lnTo>
                <a:lnTo>
                  <a:pt x="107156" y="44649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25015" y="71438"/>
                </a:lnTo>
                <a:lnTo>
                  <a:pt x="125015" y="71438"/>
                </a:lnTo>
                <a:lnTo>
                  <a:pt x="125015" y="71438"/>
                </a:lnTo>
                <a:lnTo>
                  <a:pt x="125015" y="71438"/>
                </a:lnTo>
                <a:lnTo>
                  <a:pt x="125015" y="8036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25015" y="89297"/>
                </a:lnTo>
                <a:lnTo>
                  <a:pt x="125015" y="89297"/>
                </a:lnTo>
                <a:lnTo>
                  <a:pt x="125015" y="89297"/>
                </a:lnTo>
                <a:lnTo>
                  <a:pt x="116086" y="8929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07156" y="98227"/>
                </a:lnTo>
                <a:lnTo>
                  <a:pt x="107156" y="98227"/>
                </a:lnTo>
                <a:lnTo>
                  <a:pt x="98226" y="98227"/>
                </a:lnTo>
                <a:lnTo>
                  <a:pt x="98226" y="98227"/>
                </a:lnTo>
                <a:lnTo>
                  <a:pt x="89296" y="98227"/>
                </a:lnTo>
                <a:lnTo>
                  <a:pt x="89296" y="98227"/>
                </a:lnTo>
                <a:lnTo>
                  <a:pt x="80367" y="98227"/>
                </a:lnTo>
                <a:lnTo>
                  <a:pt x="71437" y="98227"/>
                </a:lnTo>
                <a:lnTo>
                  <a:pt x="71437" y="98227"/>
                </a:lnTo>
                <a:lnTo>
                  <a:pt x="62507" y="98227"/>
                </a:lnTo>
                <a:lnTo>
                  <a:pt x="53578" y="98227"/>
                </a:lnTo>
                <a:lnTo>
                  <a:pt x="53578" y="98227"/>
                </a:lnTo>
                <a:lnTo>
                  <a:pt x="44648" y="89297"/>
                </a:lnTo>
                <a:lnTo>
                  <a:pt x="35718" y="89297"/>
                </a:lnTo>
                <a:lnTo>
                  <a:pt x="35718" y="89297"/>
                </a:lnTo>
                <a:lnTo>
                  <a:pt x="2678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679156" y="2509242"/>
            <a:ext cx="116087" cy="53579"/>
          </a:xfrm>
          <a:custGeom>
            <a:avLst/>
            <a:gdLst/>
            <a:ahLst/>
            <a:cxnLst/>
            <a:rect l="0" t="0" r="0" b="0"/>
            <a:pathLst>
              <a:path w="116087" h="53579">
                <a:moveTo>
                  <a:pt x="893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107157" y="17860"/>
                </a:lnTo>
                <a:lnTo>
                  <a:pt x="107157" y="1786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35719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125641" y="2268140"/>
            <a:ext cx="98227" cy="142876"/>
          </a:xfrm>
          <a:custGeom>
            <a:avLst/>
            <a:gdLst/>
            <a:ahLst/>
            <a:cxnLst/>
            <a:rect l="0" t="0" r="0" b="0"/>
            <a:pathLst>
              <a:path w="98227" h="142876">
                <a:moveTo>
                  <a:pt x="80367" y="26789"/>
                </a:moveTo>
                <a:lnTo>
                  <a:pt x="80367" y="17860"/>
                </a:lnTo>
                <a:lnTo>
                  <a:pt x="71437" y="1786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62507" y="8930"/>
                </a:lnTo>
                <a:lnTo>
                  <a:pt x="62507" y="893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33946"/>
                </a:lnTo>
                <a:lnTo>
                  <a:pt x="17859" y="133946"/>
                </a:lnTo>
                <a:lnTo>
                  <a:pt x="26789" y="142875"/>
                </a:lnTo>
                <a:lnTo>
                  <a:pt x="35718" y="142875"/>
                </a:lnTo>
                <a:lnTo>
                  <a:pt x="35718" y="142875"/>
                </a:lnTo>
                <a:lnTo>
                  <a:pt x="44648" y="14287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7" y="142875"/>
                </a:lnTo>
                <a:lnTo>
                  <a:pt x="71437" y="142875"/>
                </a:lnTo>
                <a:lnTo>
                  <a:pt x="71437" y="133946"/>
                </a:lnTo>
                <a:lnTo>
                  <a:pt x="80367" y="133946"/>
                </a:lnTo>
                <a:lnTo>
                  <a:pt x="80367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98226" y="116086"/>
                </a:lnTo>
                <a:lnTo>
                  <a:pt x="98226" y="116086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527477" y="2062758"/>
            <a:ext cx="125016" cy="107157"/>
          </a:xfrm>
          <a:custGeom>
            <a:avLst/>
            <a:gdLst/>
            <a:ahLst/>
            <a:cxnLst/>
            <a:rect l="0" t="0" r="0" b="0"/>
            <a:pathLst>
              <a:path w="125016" h="107157">
                <a:moveTo>
                  <a:pt x="62507" y="0"/>
                </a:move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8929"/>
                </a:lnTo>
                <a:lnTo>
                  <a:pt x="35718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8929" y="35718"/>
                </a:lnTo>
                <a:lnTo>
                  <a:pt x="8929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35718" y="98226"/>
                </a:lnTo>
                <a:lnTo>
                  <a:pt x="44648" y="98226"/>
                </a:lnTo>
                <a:lnTo>
                  <a:pt x="44648" y="98226"/>
                </a:lnTo>
                <a:lnTo>
                  <a:pt x="53578" y="89296"/>
                </a:lnTo>
                <a:lnTo>
                  <a:pt x="53578" y="89296"/>
                </a:lnTo>
                <a:lnTo>
                  <a:pt x="62507" y="80367"/>
                </a:lnTo>
                <a:lnTo>
                  <a:pt x="62507" y="80367"/>
                </a:lnTo>
                <a:lnTo>
                  <a:pt x="71437" y="71437"/>
                </a:lnTo>
                <a:lnTo>
                  <a:pt x="71437" y="62507"/>
                </a:lnTo>
                <a:lnTo>
                  <a:pt x="71437" y="53578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35718"/>
                </a:lnTo>
                <a:lnTo>
                  <a:pt x="80367" y="35718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80367" y="3571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53578"/>
                </a:lnTo>
                <a:lnTo>
                  <a:pt x="89296" y="53578"/>
                </a:lnTo>
                <a:lnTo>
                  <a:pt x="89296" y="62507"/>
                </a:lnTo>
                <a:lnTo>
                  <a:pt x="89296" y="62507"/>
                </a:lnTo>
                <a:lnTo>
                  <a:pt x="98226" y="71437"/>
                </a:lnTo>
                <a:lnTo>
                  <a:pt x="98226" y="71437"/>
                </a:lnTo>
                <a:lnTo>
                  <a:pt x="107156" y="8036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25015" y="89296"/>
                </a:lnTo>
                <a:lnTo>
                  <a:pt x="125015" y="89296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65031" y="1741289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17860" y="151805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69664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384727" y="1857375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965031" y="1875234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893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384727" y="1857375"/>
            <a:ext cx="8930" cy="8930"/>
          </a:xfrm>
          <a:custGeom>
            <a:avLst/>
            <a:gdLst/>
            <a:ahLst/>
            <a:cxnLst/>
            <a:rect l="0" t="0" r="0" b="0"/>
            <a:pathLst>
              <a:path w="8930" h="8930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384727" y="1723429"/>
            <a:ext cx="8930" cy="142876"/>
          </a:xfrm>
          <a:custGeom>
            <a:avLst/>
            <a:gdLst/>
            <a:ahLst/>
            <a:cxnLst/>
            <a:rect l="0" t="0" r="0" b="0"/>
            <a:pathLst>
              <a:path w="8930" h="142876">
                <a:moveTo>
                  <a:pt x="8929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6"/>
                </a:lnTo>
                <a:lnTo>
                  <a:pt x="0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33946"/>
                </a:lnTo>
                <a:lnTo>
                  <a:pt x="8929" y="142875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42875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33946"/>
                </a:lnTo>
                <a:lnTo>
                  <a:pt x="8929" y="125016"/>
                </a:lnTo>
                <a:lnTo>
                  <a:pt x="8929" y="125016"/>
                </a:lnTo>
                <a:lnTo>
                  <a:pt x="8929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7"/>
                </a:lnTo>
                <a:lnTo>
                  <a:pt x="0" y="10715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80368"/>
                </a:lnTo>
                <a:lnTo>
                  <a:pt x="8929" y="80368"/>
                </a:lnTo>
                <a:lnTo>
                  <a:pt x="8929" y="80368"/>
                </a:lnTo>
                <a:lnTo>
                  <a:pt x="8929" y="8036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53579"/>
                </a:lnTo>
                <a:lnTo>
                  <a:pt x="8929" y="53579"/>
                </a:lnTo>
                <a:lnTo>
                  <a:pt x="8929" y="5357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90"/>
                </a:lnTo>
                <a:lnTo>
                  <a:pt x="8929" y="26790"/>
                </a:lnTo>
                <a:lnTo>
                  <a:pt x="8929" y="26790"/>
                </a:lnTo>
                <a:lnTo>
                  <a:pt x="8929" y="26790"/>
                </a:lnTo>
                <a:lnTo>
                  <a:pt x="8929" y="2679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375797" y="1526976"/>
            <a:ext cx="553642" cy="214314"/>
          </a:xfrm>
          <a:custGeom>
            <a:avLst/>
            <a:gdLst/>
            <a:ahLst/>
            <a:cxnLst/>
            <a:rect l="0" t="0" r="0" b="0"/>
            <a:pathLst>
              <a:path w="553642" h="214314">
                <a:moveTo>
                  <a:pt x="0" y="214313"/>
                </a:move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87524"/>
                </a:lnTo>
                <a:lnTo>
                  <a:pt x="0" y="187524"/>
                </a:lnTo>
                <a:lnTo>
                  <a:pt x="8930" y="187524"/>
                </a:lnTo>
                <a:lnTo>
                  <a:pt x="8930" y="187524"/>
                </a:lnTo>
                <a:lnTo>
                  <a:pt x="8930" y="187524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0735"/>
                </a:lnTo>
                <a:lnTo>
                  <a:pt x="8930" y="160735"/>
                </a:lnTo>
                <a:lnTo>
                  <a:pt x="8930" y="160735"/>
                </a:lnTo>
                <a:lnTo>
                  <a:pt x="8930" y="16073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33946"/>
                </a:lnTo>
                <a:lnTo>
                  <a:pt x="8930" y="133946"/>
                </a:lnTo>
                <a:lnTo>
                  <a:pt x="8930" y="133946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53578" y="44649"/>
                </a:lnTo>
                <a:lnTo>
                  <a:pt x="62508" y="44649"/>
                </a:lnTo>
                <a:lnTo>
                  <a:pt x="62508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89297" y="44649"/>
                </a:lnTo>
                <a:lnTo>
                  <a:pt x="98226" y="44649"/>
                </a:lnTo>
                <a:lnTo>
                  <a:pt x="107156" y="35719"/>
                </a:lnTo>
                <a:lnTo>
                  <a:pt x="116086" y="35719"/>
                </a:lnTo>
                <a:lnTo>
                  <a:pt x="125016" y="3571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60734" y="35719"/>
                </a:lnTo>
                <a:lnTo>
                  <a:pt x="169664" y="35719"/>
                </a:lnTo>
                <a:lnTo>
                  <a:pt x="178594" y="26789"/>
                </a:lnTo>
                <a:lnTo>
                  <a:pt x="187523" y="26789"/>
                </a:lnTo>
                <a:lnTo>
                  <a:pt x="196453" y="26789"/>
                </a:lnTo>
                <a:lnTo>
                  <a:pt x="214312" y="26789"/>
                </a:lnTo>
                <a:lnTo>
                  <a:pt x="223242" y="26789"/>
                </a:lnTo>
                <a:lnTo>
                  <a:pt x="232172" y="26789"/>
                </a:lnTo>
                <a:lnTo>
                  <a:pt x="241101" y="26789"/>
                </a:lnTo>
                <a:lnTo>
                  <a:pt x="250031" y="17860"/>
                </a:lnTo>
                <a:lnTo>
                  <a:pt x="267891" y="17860"/>
                </a:lnTo>
                <a:lnTo>
                  <a:pt x="276820" y="17860"/>
                </a:lnTo>
                <a:lnTo>
                  <a:pt x="285750" y="17860"/>
                </a:lnTo>
                <a:lnTo>
                  <a:pt x="294680" y="17860"/>
                </a:lnTo>
                <a:lnTo>
                  <a:pt x="312539" y="17860"/>
                </a:lnTo>
                <a:lnTo>
                  <a:pt x="321469" y="17860"/>
                </a:lnTo>
                <a:lnTo>
                  <a:pt x="330398" y="8930"/>
                </a:lnTo>
                <a:lnTo>
                  <a:pt x="339328" y="8930"/>
                </a:lnTo>
                <a:lnTo>
                  <a:pt x="348258" y="8930"/>
                </a:lnTo>
                <a:lnTo>
                  <a:pt x="357187" y="8930"/>
                </a:lnTo>
                <a:lnTo>
                  <a:pt x="366117" y="8930"/>
                </a:lnTo>
                <a:lnTo>
                  <a:pt x="375047" y="8930"/>
                </a:lnTo>
                <a:lnTo>
                  <a:pt x="383976" y="8930"/>
                </a:lnTo>
                <a:lnTo>
                  <a:pt x="392906" y="8930"/>
                </a:lnTo>
                <a:lnTo>
                  <a:pt x="410766" y="8930"/>
                </a:lnTo>
                <a:lnTo>
                  <a:pt x="419695" y="8930"/>
                </a:lnTo>
                <a:lnTo>
                  <a:pt x="428625" y="8930"/>
                </a:lnTo>
                <a:lnTo>
                  <a:pt x="437555" y="0"/>
                </a:lnTo>
                <a:lnTo>
                  <a:pt x="446484" y="0"/>
                </a:lnTo>
                <a:lnTo>
                  <a:pt x="455414" y="0"/>
                </a:lnTo>
                <a:lnTo>
                  <a:pt x="464344" y="0"/>
                </a:lnTo>
                <a:lnTo>
                  <a:pt x="473273" y="0"/>
                </a:lnTo>
                <a:lnTo>
                  <a:pt x="482203" y="0"/>
                </a:lnTo>
                <a:lnTo>
                  <a:pt x="491133" y="0"/>
                </a:lnTo>
                <a:lnTo>
                  <a:pt x="500062" y="0"/>
                </a:lnTo>
                <a:lnTo>
                  <a:pt x="500062" y="0"/>
                </a:lnTo>
                <a:lnTo>
                  <a:pt x="508992" y="0"/>
                </a:lnTo>
                <a:lnTo>
                  <a:pt x="517922" y="0"/>
                </a:lnTo>
                <a:lnTo>
                  <a:pt x="517922" y="0"/>
                </a:lnTo>
                <a:lnTo>
                  <a:pt x="526851" y="0"/>
                </a:lnTo>
                <a:lnTo>
                  <a:pt x="526851" y="0"/>
                </a:lnTo>
                <a:lnTo>
                  <a:pt x="535781" y="0"/>
                </a:lnTo>
                <a:lnTo>
                  <a:pt x="535781" y="0"/>
                </a:lnTo>
                <a:lnTo>
                  <a:pt x="535781" y="0"/>
                </a:lnTo>
                <a:lnTo>
                  <a:pt x="535781" y="0"/>
                </a:lnTo>
                <a:lnTo>
                  <a:pt x="544711" y="8930"/>
                </a:lnTo>
                <a:lnTo>
                  <a:pt x="544711" y="0"/>
                </a:lnTo>
                <a:lnTo>
                  <a:pt x="544711" y="0"/>
                </a:lnTo>
                <a:lnTo>
                  <a:pt x="54471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  <a:lnTo>
                  <a:pt x="544711" y="893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536531" y="1375172"/>
            <a:ext cx="205384" cy="125016"/>
          </a:xfrm>
          <a:custGeom>
            <a:avLst/>
            <a:gdLst/>
            <a:ahLst/>
            <a:cxnLst/>
            <a:rect l="0" t="0" r="0" b="0"/>
            <a:pathLst>
              <a:path w="205384" h="125016">
                <a:moveTo>
                  <a:pt x="80367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26789" y="44648"/>
                </a:lnTo>
                <a:lnTo>
                  <a:pt x="1786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25015"/>
                </a:lnTo>
                <a:lnTo>
                  <a:pt x="17860" y="125015"/>
                </a:lnTo>
                <a:lnTo>
                  <a:pt x="17860" y="125015"/>
                </a:lnTo>
                <a:lnTo>
                  <a:pt x="26789" y="125015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44649" y="107156"/>
                </a:lnTo>
                <a:lnTo>
                  <a:pt x="53578" y="98226"/>
                </a:lnTo>
                <a:lnTo>
                  <a:pt x="53578" y="89297"/>
                </a:lnTo>
                <a:lnTo>
                  <a:pt x="62508" y="89297"/>
                </a:lnTo>
                <a:lnTo>
                  <a:pt x="62508" y="71437"/>
                </a:lnTo>
                <a:lnTo>
                  <a:pt x="62508" y="62507"/>
                </a:lnTo>
                <a:lnTo>
                  <a:pt x="71438" y="62507"/>
                </a:lnTo>
                <a:lnTo>
                  <a:pt x="71438" y="53578"/>
                </a:lnTo>
                <a:lnTo>
                  <a:pt x="71438" y="44648"/>
                </a:lnTo>
                <a:lnTo>
                  <a:pt x="80367" y="44648"/>
                </a:lnTo>
                <a:lnTo>
                  <a:pt x="80367" y="35718"/>
                </a:lnTo>
                <a:lnTo>
                  <a:pt x="80367" y="35718"/>
                </a:lnTo>
                <a:lnTo>
                  <a:pt x="80367" y="26789"/>
                </a:lnTo>
                <a:lnTo>
                  <a:pt x="80367" y="2678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26789"/>
                </a:lnTo>
                <a:lnTo>
                  <a:pt x="80367" y="3571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62507"/>
                </a:lnTo>
                <a:lnTo>
                  <a:pt x="89297" y="71437"/>
                </a:lnTo>
                <a:lnTo>
                  <a:pt x="89297" y="71437"/>
                </a:lnTo>
                <a:lnTo>
                  <a:pt x="98227" y="71437"/>
                </a:lnTo>
                <a:lnTo>
                  <a:pt x="98227" y="80367"/>
                </a:lnTo>
                <a:lnTo>
                  <a:pt x="107157" y="80367"/>
                </a:lnTo>
                <a:lnTo>
                  <a:pt x="107157" y="89297"/>
                </a:lnTo>
                <a:lnTo>
                  <a:pt x="116086" y="8929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33946" y="89297"/>
                </a:lnTo>
                <a:lnTo>
                  <a:pt x="142875" y="89297"/>
                </a:lnTo>
                <a:lnTo>
                  <a:pt x="151805" y="89297"/>
                </a:lnTo>
                <a:lnTo>
                  <a:pt x="160735" y="80367"/>
                </a:lnTo>
                <a:lnTo>
                  <a:pt x="160735" y="80367"/>
                </a:lnTo>
                <a:lnTo>
                  <a:pt x="169664" y="80367"/>
                </a:lnTo>
                <a:lnTo>
                  <a:pt x="178594" y="71437"/>
                </a:lnTo>
                <a:lnTo>
                  <a:pt x="187524" y="71437"/>
                </a:lnTo>
                <a:lnTo>
                  <a:pt x="205383" y="62507"/>
                </a:lnTo>
                <a:lnTo>
                  <a:pt x="205383" y="62507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884789" y="1232297"/>
            <a:ext cx="607220" cy="321469"/>
          </a:xfrm>
          <a:custGeom>
            <a:avLst/>
            <a:gdLst/>
            <a:ahLst/>
            <a:cxnLst/>
            <a:rect l="0" t="0" r="0" b="0"/>
            <a:pathLst>
              <a:path w="607220" h="321469">
                <a:moveTo>
                  <a:pt x="0" y="321468"/>
                </a:moveTo>
                <a:lnTo>
                  <a:pt x="0" y="321468"/>
                </a:lnTo>
                <a:lnTo>
                  <a:pt x="0" y="312539"/>
                </a:lnTo>
                <a:lnTo>
                  <a:pt x="0" y="312539"/>
                </a:lnTo>
                <a:lnTo>
                  <a:pt x="8930" y="312539"/>
                </a:lnTo>
                <a:lnTo>
                  <a:pt x="8930" y="303609"/>
                </a:lnTo>
                <a:lnTo>
                  <a:pt x="8930" y="303609"/>
                </a:lnTo>
                <a:lnTo>
                  <a:pt x="8930" y="303609"/>
                </a:lnTo>
                <a:lnTo>
                  <a:pt x="17859" y="294679"/>
                </a:lnTo>
                <a:lnTo>
                  <a:pt x="17859" y="294679"/>
                </a:lnTo>
                <a:lnTo>
                  <a:pt x="17859" y="294679"/>
                </a:lnTo>
                <a:lnTo>
                  <a:pt x="17859" y="294679"/>
                </a:lnTo>
                <a:lnTo>
                  <a:pt x="17859" y="294679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76820"/>
                </a:lnTo>
                <a:lnTo>
                  <a:pt x="17859" y="276820"/>
                </a:lnTo>
                <a:lnTo>
                  <a:pt x="17859" y="276820"/>
                </a:lnTo>
                <a:lnTo>
                  <a:pt x="17859" y="276820"/>
                </a:lnTo>
                <a:lnTo>
                  <a:pt x="17859" y="267890"/>
                </a:lnTo>
                <a:lnTo>
                  <a:pt x="26789" y="267890"/>
                </a:lnTo>
                <a:lnTo>
                  <a:pt x="26789" y="267890"/>
                </a:lnTo>
                <a:lnTo>
                  <a:pt x="26789" y="258961"/>
                </a:lnTo>
                <a:lnTo>
                  <a:pt x="26789" y="258961"/>
                </a:lnTo>
                <a:lnTo>
                  <a:pt x="26789" y="25003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32172"/>
                </a:lnTo>
                <a:lnTo>
                  <a:pt x="26789" y="223242"/>
                </a:lnTo>
                <a:lnTo>
                  <a:pt x="26789" y="214312"/>
                </a:lnTo>
                <a:lnTo>
                  <a:pt x="26789" y="214312"/>
                </a:lnTo>
                <a:lnTo>
                  <a:pt x="26789" y="196453"/>
                </a:lnTo>
                <a:lnTo>
                  <a:pt x="26789" y="187523"/>
                </a:lnTo>
                <a:lnTo>
                  <a:pt x="35719" y="178593"/>
                </a:lnTo>
                <a:lnTo>
                  <a:pt x="35719" y="169664"/>
                </a:lnTo>
                <a:lnTo>
                  <a:pt x="35719" y="160734"/>
                </a:lnTo>
                <a:lnTo>
                  <a:pt x="35719" y="151805"/>
                </a:lnTo>
                <a:lnTo>
                  <a:pt x="35719" y="142875"/>
                </a:lnTo>
                <a:lnTo>
                  <a:pt x="35719" y="133945"/>
                </a:lnTo>
                <a:lnTo>
                  <a:pt x="35719" y="125016"/>
                </a:lnTo>
                <a:lnTo>
                  <a:pt x="35719" y="116086"/>
                </a:lnTo>
                <a:lnTo>
                  <a:pt x="35719" y="116086"/>
                </a:lnTo>
                <a:lnTo>
                  <a:pt x="26789" y="107156"/>
                </a:lnTo>
                <a:lnTo>
                  <a:pt x="26789" y="98226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71437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44649" y="44648"/>
                </a:lnTo>
                <a:lnTo>
                  <a:pt x="53578" y="44648"/>
                </a:lnTo>
                <a:lnTo>
                  <a:pt x="62508" y="44648"/>
                </a:lnTo>
                <a:lnTo>
                  <a:pt x="71438" y="44648"/>
                </a:lnTo>
                <a:lnTo>
                  <a:pt x="80367" y="44648"/>
                </a:lnTo>
                <a:lnTo>
                  <a:pt x="89297" y="44648"/>
                </a:lnTo>
                <a:lnTo>
                  <a:pt x="98227" y="44648"/>
                </a:lnTo>
                <a:lnTo>
                  <a:pt x="116086" y="44648"/>
                </a:lnTo>
                <a:lnTo>
                  <a:pt x="125016" y="3571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69664" y="35719"/>
                </a:lnTo>
                <a:lnTo>
                  <a:pt x="178594" y="26789"/>
                </a:lnTo>
                <a:lnTo>
                  <a:pt x="196453" y="35719"/>
                </a:lnTo>
                <a:lnTo>
                  <a:pt x="214313" y="26789"/>
                </a:lnTo>
                <a:lnTo>
                  <a:pt x="232172" y="26789"/>
                </a:lnTo>
                <a:lnTo>
                  <a:pt x="241102" y="26789"/>
                </a:lnTo>
                <a:lnTo>
                  <a:pt x="258961" y="26789"/>
                </a:lnTo>
                <a:lnTo>
                  <a:pt x="276820" y="26789"/>
                </a:lnTo>
                <a:lnTo>
                  <a:pt x="294680" y="26789"/>
                </a:lnTo>
                <a:lnTo>
                  <a:pt x="303609" y="17859"/>
                </a:lnTo>
                <a:lnTo>
                  <a:pt x="321469" y="17859"/>
                </a:lnTo>
                <a:lnTo>
                  <a:pt x="339328" y="17859"/>
                </a:lnTo>
                <a:lnTo>
                  <a:pt x="357188" y="17859"/>
                </a:lnTo>
                <a:lnTo>
                  <a:pt x="366117" y="17859"/>
                </a:lnTo>
                <a:lnTo>
                  <a:pt x="383977" y="8930"/>
                </a:lnTo>
                <a:lnTo>
                  <a:pt x="392906" y="8930"/>
                </a:lnTo>
                <a:lnTo>
                  <a:pt x="410766" y="8930"/>
                </a:lnTo>
                <a:lnTo>
                  <a:pt x="419695" y="8930"/>
                </a:lnTo>
                <a:lnTo>
                  <a:pt x="437555" y="8930"/>
                </a:lnTo>
                <a:lnTo>
                  <a:pt x="446484" y="8930"/>
                </a:lnTo>
                <a:lnTo>
                  <a:pt x="464344" y="8930"/>
                </a:lnTo>
                <a:lnTo>
                  <a:pt x="473274" y="8930"/>
                </a:lnTo>
                <a:lnTo>
                  <a:pt x="482203" y="0"/>
                </a:lnTo>
                <a:lnTo>
                  <a:pt x="500063" y="0"/>
                </a:lnTo>
                <a:lnTo>
                  <a:pt x="508992" y="0"/>
                </a:lnTo>
                <a:lnTo>
                  <a:pt x="526852" y="0"/>
                </a:lnTo>
                <a:lnTo>
                  <a:pt x="535781" y="0"/>
                </a:lnTo>
                <a:lnTo>
                  <a:pt x="544711" y="0"/>
                </a:lnTo>
                <a:lnTo>
                  <a:pt x="553641" y="0"/>
                </a:lnTo>
                <a:lnTo>
                  <a:pt x="562570" y="0"/>
                </a:lnTo>
                <a:lnTo>
                  <a:pt x="571500" y="0"/>
                </a:lnTo>
                <a:lnTo>
                  <a:pt x="580430" y="0"/>
                </a:lnTo>
                <a:lnTo>
                  <a:pt x="589359" y="0"/>
                </a:lnTo>
                <a:lnTo>
                  <a:pt x="589359" y="0"/>
                </a:lnTo>
                <a:lnTo>
                  <a:pt x="598289" y="0"/>
                </a:lnTo>
                <a:lnTo>
                  <a:pt x="598289" y="0"/>
                </a:lnTo>
                <a:lnTo>
                  <a:pt x="598289" y="0"/>
                </a:lnTo>
                <a:lnTo>
                  <a:pt x="607219" y="0"/>
                </a:lnTo>
                <a:lnTo>
                  <a:pt x="607219" y="0"/>
                </a:lnTo>
                <a:lnTo>
                  <a:pt x="607219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125891" y="1035844"/>
            <a:ext cx="17860" cy="178594"/>
          </a:xfrm>
          <a:custGeom>
            <a:avLst/>
            <a:gdLst/>
            <a:ahLst/>
            <a:cxnLst/>
            <a:rect l="0" t="0" r="0" b="0"/>
            <a:pathLst>
              <a:path w="17860" h="178594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3"/>
                </a:lnTo>
                <a:lnTo>
                  <a:pt x="0" y="178593"/>
                </a:lnTo>
                <a:lnTo>
                  <a:pt x="0" y="17859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063383" y="964406"/>
            <a:ext cx="267891" cy="80368"/>
          </a:xfrm>
          <a:custGeom>
            <a:avLst/>
            <a:gdLst/>
            <a:ahLst/>
            <a:cxnLst/>
            <a:rect l="0" t="0" r="0" b="0"/>
            <a:pathLst>
              <a:path w="267891" h="80368">
                <a:moveTo>
                  <a:pt x="0" y="80367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17859" y="71438"/>
                </a:lnTo>
                <a:lnTo>
                  <a:pt x="35719" y="62508"/>
                </a:lnTo>
                <a:lnTo>
                  <a:pt x="44648" y="62508"/>
                </a:lnTo>
                <a:lnTo>
                  <a:pt x="62508" y="53578"/>
                </a:lnTo>
                <a:lnTo>
                  <a:pt x="71437" y="53578"/>
                </a:lnTo>
                <a:lnTo>
                  <a:pt x="89297" y="44649"/>
                </a:lnTo>
                <a:lnTo>
                  <a:pt x="107156" y="35719"/>
                </a:lnTo>
                <a:lnTo>
                  <a:pt x="125015" y="35719"/>
                </a:lnTo>
                <a:lnTo>
                  <a:pt x="142875" y="26789"/>
                </a:lnTo>
                <a:lnTo>
                  <a:pt x="160734" y="26789"/>
                </a:lnTo>
                <a:lnTo>
                  <a:pt x="178594" y="17860"/>
                </a:lnTo>
                <a:lnTo>
                  <a:pt x="196453" y="8930"/>
                </a:lnTo>
                <a:lnTo>
                  <a:pt x="205383" y="8930"/>
                </a:lnTo>
                <a:lnTo>
                  <a:pt x="223242" y="0"/>
                </a:lnTo>
                <a:lnTo>
                  <a:pt x="232172" y="0"/>
                </a:lnTo>
                <a:lnTo>
                  <a:pt x="250031" y="0"/>
                </a:lnTo>
                <a:lnTo>
                  <a:pt x="267890" y="0"/>
                </a:lnTo>
                <a:lnTo>
                  <a:pt x="267890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518797" y="884039"/>
            <a:ext cx="562571" cy="375048"/>
          </a:xfrm>
          <a:custGeom>
            <a:avLst/>
            <a:gdLst/>
            <a:ahLst/>
            <a:cxnLst/>
            <a:rect l="0" t="0" r="0" b="0"/>
            <a:pathLst>
              <a:path w="562571" h="375048">
                <a:moveTo>
                  <a:pt x="0" y="366117"/>
                </a:moveTo>
                <a:lnTo>
                  <a:pt x="0" y="366117"/>
                </a:lnTo>
                <a:lnTo>
                  <a:pt x="0" y="366117"/>
                </a:lnTo>
                <a:lnTo>
                  <a:pt x="0" y="366117"/>
                </a:lnTo>
                <a:lnTo>
                  <a:pt x="0" y="366117"/>
                </a:lnTo>
                <a:lnTo>
                  <a:pt x="0" y="366117"/>
                </a:lnTo>
                <a:lnTo>
                  <a:pt x="0" y="366117"/>
                </a:lnTo>
                <a:lnTo>
                  <a:pt x="8930" y="366117"/>
                </a:lnTo>
                <a:lnTo>
                  <a:pt x="8930" y="366117"/>
                </a:lnTo>
                <a:lnTo>
                  <a:pt x="8930" y="366117"/>
                </a:lnTo>
                <a:lnTo>
                  <a:pt x="17859" y="366117"/>
                </a:lnTo>
                <a:lnTo>
                  <a:pt x="17859" y="366117"/>
                </a:lnTo>
                <a:lnTo>
                  <a:pt x="17859" y="375047"/>
                </a:lnTo>
                <a:lnTo>
                  <a:pt x="17859" y="375047"/>
                </a:lnTo>
                <a:lnTo>
                  <a:pt x="26789" y="375047"/>
                </a:lnTo>
                <a:lnTo>
                  <a:pt x="26789" y="375047"/>
                </a:lnTo>
                <a:lnTo>
                  <a:pt x="35719" y="375047"/>
                </a:lnTo>
                <a:lnTo>
                  <a:pt x="35719" y="375047"/>
                </a:lnTo>
                <a:lnTo>
                  <a:pt x="44648" y="375047"/>
                </a:lnTo>
                <a:lnTo>
                  <a:pt x="53578" y="375047"/>
                </a:lnTo>
                <a:lnTo>
                  <a:pt x="62508" y="375047"/>
                </a:lnTo>
                <a:lnTo>
                  <a:pt x="71437" y="375047"/>
                </a:lnTo>
                <a:lnTo>
                  <a:pt x="71437" y="375047"/>
                </a:lnTo>
                <a:lnTo>
                  <a:pt x="80367" y="375047"/>
                </a:lnTo>
                <a:lnTo>
                  <a:pt x="89297" y="375047"/>
                </a:lnTo>
                <a:lnTo>
                  <a:pt x="89297" y="375047"/>
                </a:lnTo>
                <a:lnTo>
                  <a:pt x="98226" y="375047"/>
                </a:lnTo>
                <a:lnTo>
                  <a:pt x="107156" y="375047"/>
                </a:lnTo>
                <a:lnTo>
                  <a:pt x="107156" y="375047"/>
                </a:lnTo>
                <a:lnTo>
                  <a:pt x="107156" y="375047"/>
                </a:lnTo>
                <a:lnTo>
                  <a:pt x="116086" y="366117"/>
                </a:lnTo>
                <a:lnTo>
                  <a:pt x="116086" y="366117"/>
                </a:lnTo>
                <a:lnTo>
                  <a:pt x="116086" y="366117"/>
                </a:lnTo>
                <a:lnTo>
                  <a:pt x="116086" y="366117"/>
                </a:lnTo>
                <a:lnTo>
                  <a:pt x="116086" y="366117"/>
                </a:lnTo>
                <a:lnTo>
                  <a:pt x="116086" y="366117"/>
                </a:lnTo>
                <a:lnTo>
                  <a:pt x="116086" y="357188"/>
                </a:lnTo>
                <a:lnTo>
                  <a:pt x="116086" y="357188"/>
                </a:lnTo>
                <a:lnTo>
                  <a:pt x="116086" y="357188"/>
                </a:lnTo>
                <a:lnTo>
                  <a:pt x="116086" y="357188"/>
                </a:lnTo>
                <a:lnTo>
                  <a:pt x="116086" y="357188"/>
                </a:lnTo>
                <a:lnTo>
                  <a:pt x="116086" y="348258"/>
                </a:lnTo>
                <a:lnTo>
                  <a:pt x="116086" y="348258"/>
                </a:lnTo>
                <a:lnTo>
                  <a:pt x="116086" y="348258"/>
                </a:lnTo>
                <a:lnTo>
                  <a:pt x="116086" y="348258"/>
                </a:lnTo>
                <a:lnTo>
                  <a:pt x="116086" y="348258"/>
                </a:lnTo>
                <a:lnTo>
                  <a:pt x="116086" y="339328"/>
                </a:lnTo>
                <a:lnTo>
                  <a:pt x="116086" y="330398"/>
                </a:lnTo>
                <a:lnTo>
                  <a:pt x="116086" y="330398"/>
                </a:lnTo>
                <a:lnTo>
                  <a:pt x="116086" y="321469"/>
                </a:lnTo>
                <a:lnTo>
                  <a:pt x="116086" y="321469"/>
                </a:lnTo>
                <a:lnTo>
                  <a:pt x="116086" y="312539"/>
                </a:lnTo>
                <a:lnTo>
                  <a:pt x="125016" y="303609"/>
                </a:lnTo>
                <a:lnTo>
                  <a:pt x="125016" y="294680"/>
                </a:lnTo>
                <a:lnTo>
                  <a:pt x="125016" y="285750"/>
                </a:lnTo>
                <a:lnTo>
                  <a:pt x="125016" y="276820"/>
                </a:lnTo>
                <a:lnTo>
                  <a:pt x="125016" y="276820"/>
                </a:lnTo>
                <a:lnTo>
                  <a:pt x="125016" y="267891"/>
                </a:lnTo>
                <a:lnTo>
                  <a:pt x="133945" y="250031"/>
                </a:lnTo>
                <a:lnTo>
                  <a:pt x="133945" y="250031"/>
                </a:lnTo>
                <a:lnTo>
                  <a:pt x="133945" y="241102"/>
                </a:lnTo>
                <a:lnTo>
                  <a:pt x="133945" y="232172"/>
                </a:lnTo>
                <a:lnTo>
                  <a:pt x="133945" y="214312"/>
                </a:lnTo>
                <a:lnTo>
                  <a:pt x="142875" y="205383"/>
                </a:lnTo>
                <a:lnTo>
                  <a:pt x="142875" y="196453"/>
                </a:lnTo>
                <a:lnTo>
                  <a:pt x="142875" y="187523"/>
                </a:lnTo>
                <a:lnTo>
                  <a:pt x="142875" y="178594"/>
                </a:lnTo>
                <a:lnTo>
                  <a:pt x="151805" y="169664"/>
                </a:lnTo>
                <a:lnTo>
                  <a:pt x="151805" y="160734"/>
                </a:lnTo>
                <a:lnTo>
                  <a:pt x="151805" y="151805"/>
                </a:lnTo>
                <a:lnTo>
                  <a:pt x="151805" y="133945"/>
                </a:lnTo>
                <a:lnTo>
                  <a:pt x="151805" y="125016"/>
                </a:lnTo>
                <a:lnTo>
                  <a:pt x="151805" y="116086"/>
                </a:lnTo>
                <a:lnTo>
                  <a:pt x="151805" y="107156"/>
                </a:lnTo>
                <a:lnTo>
                  <a:pt x="151805" y="98227"/>
                </a:lnTo>
                <a:lnTo>
                  <a:pt x="151805" y="89297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71437"/>
                </a:lnTo>
                <a:lnTo>
                  <a:pt x="151805" y="6250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44648"/>
                </a:lnTo>
                <a:lnTo>
                  <a:pt x="151805" y="44648"/>
                </a:lnTo>
                <a:lnTo>
                  <a:pt x="151805" y="35719"/>
                </a:lnTo>
                <a:lnTo>
                  <a:pt x="151805" y="35719"/>
                </a:lnTo>
                <a:lnTo>
                  <a:pt x="151805" y="3571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60734" y="17859"/>
                </a:lnTo>
                <a:lnTo>
                  <a:pt x="160734" y="17859"/>
                </a:lnTo>
                <a:lnTo>
                  <a:pt x="160734" y="17859"/>
                </a:lnTo>
                <a:lnTo>
                  <a:pt x="169664" y="17859"/>
                </a:lnTo>
                <a:lnTo>
                  <a:pt x="169664" y="1785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96453" y="17859"/>
                </a:lnTo>
                <a:lnTo>
                  <a:pt x="205383" y="26789"/>
                </a:lnTo>
                <a:lnTo>
                  <a:pt x="205383" y="17859"/>
                </a:lnTo>
                <a:lnTo>
                  <a:pt x="214312" y="26789"/>
                </a:lnTo>
                <a:lnTo>
                  <a:pt x="223242" y="26789"/>
                </a:lnTo>
                <a:lnTo>
                  <a:pt x="223242" y="26789"/>
                </a:lnTo>
                <a:lnTo>
                  <a:pt x="232172" y="26789"/>
                </a:lnTo>
                <a:lnTo>
                  <a:pt x="241101" y="2678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67891" y="26789"/>
                </a:lnTo>
                <a:lnTo>
                  <a:pt x="276820" y="26789"/>
                </a:lnTo>
                <a:lnTo>
                  <a:pt x="285750" y="35719"/>
                </a:lnTo>
                <a:lnTo>
                  <a:pt x="294680" y="26789"/>
                </a:lnTo>
                <a:lnTo>
                  <a:pt x="303609" y="26789"/>
                </a:lnTo>
                <a:lnTo>
                  <a:pt x="312539" y="26789"/>
                </a:lnTo>
                <a:lnTo>
                  <a:pt x="330398" y="26789"/>
                </a:lnTo>
                <a:lnTo>
                  <a:pt x="339328" y="26789"/>
                </a:lnTo>
                <a:lnTo>
                  <a:pt x="348258" y="26789"/>
                </a:lnTo>
                <a:lnTo>
                  <a:pt x="357187" y="26789"/>
                </a:lnTo>
                <a:lnTo>
                  <a:pt x="375047" y="26789"/>
                </a:lnTo>
                <a:lnTo>
                  <a:pt x="383976" y="26789"/>
                </a:lnTo>
                <a:lnTo>
                  <a:pt x="392906" y="26789"/>
                </a:lnTo>
                <a:lnTo>
                  <a:pt x="410766" y="17859"/>
                </a:lnTo>
                <a:lnTo>
                  <a:pt x="419695" y="17859"/>
                </a:lnTo>
                <a:lnTo>
                  <a:pt x="428625" y="17859"/>
                </a:lnTo>
                <a:lnTo>
                  <a:pt x="446484" y="8930"/>
                </a:lnTo>
                <a:lnTo>
                  <a:pt x="455414" y="8930"/>
                </a:lnTo>
                <a:lnTo>
                  <a:pt x="464344" y="8930"/>
                </a:lnTo>
                <a:lnTo>
                  <a:pt x="482203" y="8930"/>
                </a:lnTo>
                <a:lnTo>
                  <a:pt x="491133" y="0"/>
                </a:lnTo>
                <a:lnTo>
                  <a:pt x="500062" y="0"/>
                </a:lnTo>
                <a:lnTo>
                  <a:pt x="508992" y="0"/>
                </a:lnTo>
                <a:lnTo>
                  <a:pt x="517922" y="0"/>
                </a:lnTo>
                <a:lnTo>
                  <a:pt x="526851" y="0"/>
                </a:lnTo>
                <a:lnTo>
                  <a:pt x="526851" y="0"/>
                </a:lnTo>
                <a:lnTo>
                  <a:pt x="535781" y="0"/>
                </a:lnTo>
                <a:lnTo>
                  <a:pt x="544711" y="0"/>
                </a:lnTo>
                <a:lnTo>
                  <a:pt x="544711" y="0"/>
                </a:lnTo>
                <a:lnTo>
                  <a:pt x="544711" y="0"/>
                </a:lnTo>
                <a:lnTo>
                  <a:pt x="553641" y="0"/>
                </a:lnTo>
                <a:lnTo>
                  <a:pt x="553641" y="0"/>
                </a:lnTo>
                <a:lnTo>
                  <a:pt x="553641" y="0"/>
                </a:lnTo>
                <a:lnTo>
                  <a:pt x="553641" y="0"/>
                </a:lnTo>
                <a:lnTo>
                  <a:pt x="562570" y="0"/>
                </a:lnTo>
                <a:lnTo>
                  <a:pt x="562570" y="0"/>
                </a:lnTo>
                <a:lnTo>
                  <a:pt x="562570" y="0"/>
                </a:lnTo>
                <a:lnTo>
                  <a:pt x="562570" y="8930"/>
                </a:lnTo>
                <a:lnTo>
                  <a:pt x="562570" y="8930"/>
                </a:lnTo>
                <a:lnTo>
                  <a:pt x="562570" y="8930"/>
                </a:lnTo>
                <a:lnTo>
                  <a:pt x="562570" y="8930"/>
                </a:lnTo>
                <a:lnTo>
                  <a:pt x="562570" y="8930"/>
                </a:lnTo>
                <a:lnTo>
                  <a:pt x="562570" y="8930"/>
                </a:lnTo>
                <a:lnTo>
                  <a:pt x="562570" y="893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822406" y="714375"/>
            <a:ext cx="8931" cy="160735"/>
          </a:xfrm>
          <a:custGeom>
            <a:avLst/>
            <a:gdLst/>
            <a:ahLst/>
            <a:cxnLst/>
            <a:rect l="0" t="0" r="0" b="0"/>
            <a:pathLst>
              <a:path w="8931" h="160735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60734"/>
                </a:lnTo>
                <a:lnTo>
                  <a:pt x="8930" y="160734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108156" y="89296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108156" y="687586"/>
            <a:ext cx="1" cy="205384"/>
          </a:xfrm>
          <a:custGeom>
            <a:avLst/>
            <a:gdLst/>
            <a:ahLst/>
            <a:cxnLst/>
            <a:rect l="0" t="0" r="0" b="0"/>
            <a:pathLst>
              <a:path w="1" h="205384">
                <a:moveTo>
                  <a:pt x="0" y="0"/>
                </a:moveTo>
                <a:lnTo>
                  <a:pt x="0" y="80367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108156" y="544711"/>
            <a:ext cx="276821" cy="348259"/>
          </a:xfrm>
          <a:custGeom>
            <a:avLst/>
            <a:gdLst/>
            <a:ahLst/>
            <a:cxnLst/>
            <a:rect l="0" t="0" r="0" b="0"/>
            <a:pathLst>
              <a:path w="276821" h="348259">
                <a:moveTo>
                  <a:pt x="0" y="339328"/>
                </a:move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  <a:lnTo>
                  <a:pt x="0" y="339328"/>
                </a:lnTo>
                <a:lnTo>
                  <a:pt x="0" y="348258"/>
                </a:lnTo>
                <a:lnTo>
                  <a:pt x="0" y="339328"/>
                </a:lnTo>
                <a:lnTo>
                  <a:pt x="0" y="339328"/>
                </a:lnTo>
                <a:lnTo>
                  <a:pt x="0" y="348258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8930" y="348258"/>
                </a:lnTo>
                <a:lnTo>
                  <a:pt x="8930" y="348258"/>
                </a:lnTo>
                <a:lnTo>
                  <a:pt x="8930" y="348258"/>
                </a:lnTo>
                <a:lnTo>
                  <a:pt x="8930" y="348258"/>
                </a:lnTo>
                <a:lnTo>
                  <a:pt x="8930" y="348258"/>
                </a:lnTo>
                <a:lnTo>
                  <a:pt x="17860" y="348258"/>
                </a:lnTo>
                <a:lnTo>
                  <a:pt x="17860" y="348258"/>
                </a:lnTo>
                <a:lnTo>
                  <a:pt x="17860" y="339328"/>
                </a:lnTo>
                <a:lnTo>
                  <a:pt x="17860" y="339328"/>
                </a:lnTo>
                <a:lnTo>
                  <a:pt x="17860" y="339328"/>
                </a:lnTo>
                <a:lnTo>
                  <a:pt x="17860" y="339328"/>
                </a:lnTo>
                <a:lnTo>
                  <a:pt x="17860" y="339328"/>
                </a:lnTo>
                <a:lnTo>
                  <a:pt x="17860" y="330398"/>
                </a:lnTo>
                <a:lnTo>
                  <a:pt x="26789" y="330398"/>
                </a:lnTo>
                <a:lnTo>
                  <a:pt x="26789" y="330398"/>
                </a:lnTo>
                <a:lnTo>
                  <a:pt x="26789" y="321469"/>
                </a:lnTo>
                <a:lnTo>
                  <a:pt x="26789" y="321469"/>
                </a:lnTo>
                <a:lnTo>
                  <a:pt x="26789" y="312539"/>
                </a:lnTo>
                <a:lnTo>
                  <a:pt x="26789" y="312539"/>
                </a:lnTo>
                <a:lnTo>
                  <a:pt x="26789" y="303609"/>
                </a:lnTo>
                <a:lnTo>
                  <a:pt x="26789" y="303609"/>
                </a:lnTo>
                <a:lnTo>
                  <a:pt x="26789" y="294680"/>
                </a:lnTo>
                <a:lnTo>
                  <a:pt x="26789" y="285750"/>
                </a:lnTo>
                <a:lnTo>
                  <a:pt x="26789" y="285750"/>
                </a:lnTo>
                <a:lnTo>
                  <a:pt x="26789" y="276820"/>
                </a:lnTo>
                <a:lnTo>
                  <a:pt x="26789" y="267890"/>
                </a:lnTo>
                <a:lnTo>
                  <a:pt x="26789" y="267890"/>
                </a:lnTo>
                <a:lnTo>
                  <a:pt x="17860" y="258961"/>
                </a:lnTo>
                <a:lnTo>
                  <a:pt x="17860" y="250031"/>
                </a:lnTo>
                <a:lnTo>
                  <a:pt x="17860" y="241101"/>
                </a:lnTo>
                <a:lnTo>
                  <a:pt x="17860" y="232172"/>
                </a:lnTo>
                <a:lnTo>
                  <a:pt x="17860" y="223242"/>
                </a:lnTo>
                <a:lnTo>
                  <a:pt x="17860" y="223242"/>
                </a:lnTo>
                <a:lnTo>
                  <a:pt x="8930" y="214312"/>
                </a:lnTo>
                <a:lnTo>
                  <a:pt x="8930" y="214312"/>
                </a:lnTo>
                <a:lnTo>
                  <a:pt x="8930" y="20538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69664"/>
                </a:lnTo>
                <a:lnTo>
                  <a:pt x="8930" y="160734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4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3" y="0"/>
                </a:lnTo>
                <a:lnTo>
                  <a:pt x="187523" y="0"/>
                </a:lnTo>
                <a:lnTo>
                  <a:pt x="196453" y="0"/>
                </a:lnTo>
                <a:lnTo>
                  <a:pt x="214312" y="0"/>
                </a:lnTo>
                <a:lnTo>
                  <a:pt x="223242" y="0"/>
                </a:lnTo>
                <a:lnTo>
                  <a:pt x="232171" y="0"/>
                </a:lnTo>
                <a:lnTo>
                  <a:pt x="241101" y="0"/>
                </a:lnTo>
                <a:lnTo>
                  <a:pt x="250031" y="0"/>
                </a:lnTo>
                <a:lnTo>
                  <a:pt x="258960" y="0"/>
                </a:lnTo>
                <a:lnTo>
                  <a:pt x="258960" y="0"/>
                </a:lnTo>
                <a:lnTo>
                  <a:pt x="267890" y="0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134945" y="375047"/>
            <a:ext cx="151805" cy="133946"/>
          </a:xfrm>
          <a:custGeom>
            <a:avLst/>
            <a:gdLst/>
            <a:ahLst/>
            <a:cxnLst/>
            <a:rect l="0" t="0" r="0" b="0"/>
            <a:pathLst>
              <a:path w="151805" h="133946">
                <a:moveTo>
                  <a:pt x="53578" y="35719"/>
                </a:moveTo>
                <a:lnTo>
                  <a:pt x="53578" y="35719"/>
                </a:lnTo>
                <a:lnTo>
                  <a:pt x="44649" y="35719"/>
                </a:lnTo>
                <a:lnTo>
                  <a:pt x="35719" y="35719"/>
                </a:lnTo>
                <a:lnTo>
                  <a:pt x="35719" y="44648"/>
                </a:lnTo>
                <a:lnTo>
                  <a:pt x="26789" y="44648"/>
                </a:lnTo>
                <a:lnTo>
                  <a:pt x="17860" y="53578"/>
                </a:lnTo>
                <a:lnTo>
                  <a:pt x="1786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17860" y="125015"/>
                </a:lnTo>
                <a:lnTo>
                  <a:pt x="17860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9" y="133945"/>
                </a:lnTo>
                <a:lnTo>
                  <a:pt x="53578" y="133945"/>
                </a:lnTo>
                <a:lnTo>
                  <a:pt x="71437" y="133945"/>
                </a:lnTo>
                <a:lnTo>
                  <a:pt x="80367" y="133945"/>
                </a:lnTo>
                <a:lnTo>
                  <a:pt x="89296" y="125015"/>
                </a:lnTo>
                <a:lnTo>
                  <a:pt x="107156" y="125015"/>
                </a:lnTo>
                <a:lnTo>
                  <a:pt x="116085" y="116086"/>
                </a:lnTo>
                <a:lnTo>
                  <a:pt x="125015" y="107156"/>
                </a:lnTo>
                <a:lnTo>
                  <a:pt x="133945" y="98226"/>
                </a:lnTo>
                <a:lnTo>
                  <a:pt x="133945" y="89297"/>
                </a:lnTo>
                <a:lnTo>
                  <a:pt x="142875" y="80367"/>
                </a:lnTo>
                <a:lnTo>
                  <a:pt x="142875" y="71437"/>
                </a:lnTo>
                <a:lnTo>
                  <a:pt x="151804" y="5357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26789"/>
                </a:lnTo>
                <a:lnTo>
                  <a:pt x="133945" y="26789"/>
                </a:lnTo>
                <a:lnTo>
                  <a:pt x="125015" y="26789"/>
                </a:lnTo>
                <a:lnTo>
                  <a:pt x="116085" y="17859"/>
                </a:lnTo>
                <a:lnTo>
                  <a:pt x="107156" y="17859"/>
                </a:lnTo>
                <a:lnTo>
                  <a:pt x="98226" y="8930"/>
                </a:lnTo>
                <a:lnTo>
                  <a:pt x="89296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331398" y="285750"/>
            <a:ext cx="517923" cy="276821"/>
          </a:xfrm>
          <a:custGeom>
            <a:avLst/>
            <a:gdLst/>
            <a:ahLst/>
            <a:cxnLst/>
            <a:rect l="0" t="0" r="0" b="0"/>
            <a:pathLst>
              <a:path w="517923" h="276821">
                <a:moveTo>
                  <a:pt x="0" y="258961"/>
                </a:move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67891"/>
                </a:lnTo>
                <a:lnTo>
                  <a:pt x="17859" y="258961"/>
                </a:lnTo>
                <a:lnTo>
                  <a:pt x="17859" y="250031"/>
                </a:lnTo>
                <a:lnTo>
                  <a:pt x="17859" y="250031"/>
                </a:lnTo>
                <a:lnTo>
                  <a:pt x="26789" y="241102"/>
                </a:lnTo>
                <a:lnTo>
                  <a:pt x="26789" y="232172"/>
                </a:lnTo>
                <a:lnTo>
                  <a:pt x="26789" y="223242"/>
                </a:lnTo>
                <a:lnTo>
                  <a:pt x="35718" y="214312"/>
                </a:lnTo>
                <a:lnTo>
                  <a:pt x="35718" y="205383"/>
                </a:lnTo>
                <a:lnTo>
                  <a:pt x="35718" y="196453"/>
                </a:lnTo>
                <a:lnTo>
                  <a:pt x="35718" y="187523"/>
                </a:lnTo>
                <a:lnTo>
                  <a:pt x="44648" y="178594"/>
                </a:lnTo>
                <a:lnTo>
                  <a:pt x="44648" y="169664"/>
                </a:lnTo>
                <a:lnTo>
                  <a:pt x="44648" y="160734"/>
                </a:lnTo>
                <a:lnTo>
                  <a:pt x="44648" y="151805"/>
                </a:lnTo>
                <a:lnTo>
                  <a:pt x="44648" y="142875"/>
                </a:lnTo>
                <a:lnTo>
                  <a:pt x="44648" y="133945"/>
                </a:lnTo>
                <a:lnTo>
                  <a:pt x="53578" y="125016"/>
                </a:lnTo>
                <a:lnTo>
                  <a:pt x="53578" y="116086"/>
                </a:lnTo>
                <a:lnTo>
                  <a:pt x="53578" y="107156"/>
                </a:lnTo>
                <a:lnTo>
                  <a:pt x="53578" y="98227"/>
                </a:lnTo>
                <a:lnTo>
                  <a:pt x="53578" y="89297"/>
                </a:lnTo>
                <a:lnTo>
                  <a:pt x="62507" y="80367"/>
                </a:lnTo>
                <a:lnTo>
                  <a:pt x="62507" y="71437"/>
                </a:lnTo>
                <a:lnTo>
                  <a:pt x="62507" y="62508"/>
                </a:lnTo>
                <a:lnTo>
                  <a:pt x="62507" y="62508"/>
                </a:lnTo>
                <a:lnTo>
                  <a:pt x="62507" y="53578"/>
                </a:lnTo>
                <a:lnTo>
                  <a:pt x="71437" y="53578"/>
                </a:lnTo>
                <a:lnTo>
                  <a:pt x="71437" y="44648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80367" y="35719"/>
                </a:lnTo>
                <a:lnTo>
                  <a:pt x="80367" y="35719"/>
                </a:lnTo>
                <a:lnTo>
                  <a:pt x="89297" y="35719"/>
                </a:lnTo>
                <a:lnTo>
                  <a:pt x="98226" y="35719"/>
                </a:lnTo>
                <a:lnTo>
                  <a:pt x="116086" y="35719"/>
                </a:lnTo>
                <a:lnTo>
                  <a:pt x="125015" y="35719"/>
                </a:lnTo>
                <a:lnTo>
                  <a:pt x="142875" y="35719"/>
                </a:lnTo>
                <a:lnTo>
                  <a:pt x="160734" y="35719"/>
                </a:lnTo>
                <a:lnTo>
                  <a:pt x="178593" y="35719"/>
                </a:lnTo>
                <a:lnTo>
                  <a:pt x="196453" y="35719"/>
                </a:lnTo>
                <a:lnTo>
                  <a:pt x="214312" y="35719"/>
                </a:lnTo>
                <a:lnTo>
                  <a:pt x="232172" y="35719"/>
                </a:lnTo>
                <a:lnTo>
                  <a:pt x="258961" y="26789"/>
                </a:lnTo>
                <a:lnTo>
                  <a:pt x="276820" y="26789"/>
                </a:lnTo>
                <a:lnTo>
                  <a:pt x="303609" y="26789"/>
                </a:lnTo>
                <a:lnTo>
                  <a:pt x="321468" y="26789"/>
                </a:lnTo>
                <a:lnTo>
                  <a:pt x="348257" y="26789"/>
                </a:lnTo>
                <a:lnTo>
                  <a:pt x="366117" y="17859"/>
                </a:lnTo>
                <a:lnTo>
                  <a:pt x="383976" y="17859"/>
                </a:lnTo>
                <a:lnTo>
                  <a:pt x="410765" y="17859"/>
                </a:lnTo>
                <a:lnTo>
                  <a:pt x="428625" y="17859"/>
                </a:lnTo>
                <a:lnTo>
                  <a:pt x="437554" y="8930"/>
                </a:lnTo>
                <a:lnTo>
                  <a:pt x="455414" y="8930"/>
                </a:lnTo>
                <a:lnTo>
                  <a:pt x="473273" y="8930"/>
                </a:lnTo>
                <a:lnTo>
                  <a:pt x="482203" y="8930"/>
                </a:lnTo>
                <a:lnTo>
                  <a:pt x="491132" y="8930"/>
                </a:lnTo>
                <a:lnTo>
                  <a:pt x="500062" y="8930"/>
                </a:lnTo>
                <a:lnTo>
                  <a:pt x="508992" y="0"/>
                </a:lnTo>
                <a:lnTo>
                  <a:pt x="508992" y="0"/>
                </a:lnTo>
                <a:lnTo>
                  <a:pt x="517922" y="0"/>
                </a:lnTo>
                <a:lnTo>
                  <a:pt x="517922" y="0"/>
                </a:lnTo>
                <a:lnTo>
                  <a:pt x="517922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509991" y="125016"/>
            <a:ext cx="205384" cy="178594"/>
          </a:xfrm>
          <a:custGeom>
            <a:avLst/>
            <a:gdLst/>
            <a:ahLst/>
            <a:cxnLst/>
            <a:rect l="0" t="0" r="0" b="0"/>
            <a:pathLst>
              <a:path w="205384" h="178594">
                <a:moveTo>
                  <a:pt x="53579" y="26789"/>
                </a:moveTo>
                <a:lnTo>
                  <a:pt x="44649" y="17859"/>
                </a:lnTo>
                <a:lnTo>
                  <a:pt x="4464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62507"/>
                </a:lnTo>
                <a:lnTo>
                  <a:pt x="17860" y="71437"/>
                </a:lnTo>
                <a:lnTo>
                  <a:pt x="8930" y="80367"/>
                </a:lnTo>
                <a:lnTo>
                  <a:pt x="8930" y="89296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0" y="151804"/>
                </a:lnTo>
                <a:lnTo>
                  <a:pt x="8930" y="133945"/>
                </a:lnTo>
                <a:lnTo>
                  <a:pt x="17860" y="116086"/>
                </a:lnTo>
                <a:lnTo>
                  <a:pt x="17860" y="107156"/>
                </a:lnTo>
                <a:lnTo>
                  <a:pt x="26789" y="89296"/>
                </a:lnTo>
                <a:lnTo>
                  <a:pt x="35719" y="71437"/>
                </a:lnTo>
                <a:lnTo>
                  <a:pt x="35719" y="62507"/>
                </a:lnTo>
                <a:lnTo>
                  <a:pt x="44649" y="53578"/>
                </a:lnTo>
                <a:lnTo>
                  <a:pt x="44649" y="44648"/>
                </a:lnTo>
                <a:lnTo>
                  <a:pt x="53579" y="35718"/>
                </a:lnTo>
                <a:lnTo>
                  <a:pt x="53579" y="26789"/>
                </a:lnTo>
                <a:lnTo>
                  <a:pt x="53579" y="17859"/>
                </a:lnTo>
                <a:lnTo>
                  <a:pt x="6250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7143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8929"/>
                </a:lnTo>
                <a:lnTo>
                  <a:pt x="98227" y="8929"/>
                </a:lnTo>
                <a:lnTo>
                  <a:pt x="98227" y="17859"/>
                </a:lnTo>
                <a:lnTo>
                  <a:pt x="107157" y="17859"/>
                </a:lnTo>
                <a:lnTo>
                  <a:pt x="107157" y="35718"/>
                </a:lnTo>
                <a:lnTo>
                  <a:pt x="107157" y="35718"/>
                </a:lnTo>
                <a:lnTo>
                  <a:pt x="107157" y="44648"/>
                </a:lnTo>
                <a:lnTo>
                  <a:pt x="107157" y="53578"/>
                </a:lnTo>
                <a:lnTo>
                  <a:pt x="116086" y="62507"/>
                </a:lnTo>
                <a:lnTo>
                  <a:pt x="116086" y="80367"/>
                </a:lnTo>
                <a:lnTo>
                  <a:pt x="116086" y="89296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25016" y="125015"/>
                </a:lnTo>
                <a:lnTo>
                  <a:pt x="133946" y="133945"/>
                </a:lnTo>
                <a:lnTo>
                  <a:pt x="142875" y="142875"/>
                </a:lnTo>
                <a:lnTo>
                  <a:pt x="151805" y="151804"/>
                </a:lnTo>
                <a:lnTo>
                  <a:pt x="169664" y="160734"/>
                </a:lnTo>
                <a:lnTo>
                  <a:pt x="178594" y="169664"/>
                </a:lnTo>
                <a:lnTo>
                  <a:pt x="205383" y="178593"/>
                </a:lnTo>
                <a:lnTo>
                  <a:pt x="205383" y="178593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Terms –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Alliance</a:t>
            </a:r>
            <a:r>
              <a:rPr lang="en-US" dirty="0" smtClean="0"/>
              <a:t> – A union or association of nations that is set up to further the common interests of its members</a:t>
            </a:r>
            <a:endParaRPr lang="en-US" dirty="0"/>
          </a:p>
          <a:p>
            <a:r>
              <a:rPr lang="en-US" b="1" i="1" dirty="0" smtClean="0"/>
              <a:t>Appeasement</a:t>
            </a:r>
            <a:r>
              <a:rPr lang="en-US" dirty="0" smtClean="0"/>
              <a:t> – A policy of give in in to the demands of a hostile power to avoid conflict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Terms – 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Democracy</a:t>
            </a:r>
            <a:r>
              <a:rPr lang="en-US" dirty="0" smtClean="0"/>
              <a:t> – A government in which the power and authority rest with the people. </a:t>
            </a:r>
            <a:endParaRPr lang="en-US" dirty="0"/>
          </a:p>
          <a:p>
            <a:r>
              <a:rPr lang="en-US" b="1" i="1" dirty="0" smtClean="0"/>
              <a:t>Fascism- </a:t>
            </a:r>
            <a:r>
              <a:rPr lang="en-US" dirty="0" smtClean="0"/>
              <a:t>A political philosophy that calls for the glorification of the nation above the individual, a centralized government headed by a dictatorial leader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Terms -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Imperialism</a:t>
            </a:r>
            <a:r>
              <a:rPr lang="en-US" dirty="0" smtClean="0"/>
              <a:t>- The practice of seeking the extension of a nation’s control by acquiring new territory.  </a:t>
            </a:r>
          </a:p>
          <a:p>
            <a:r>
              <a:rPr lang="en-US" b="1" i="1" dirty="0" smtClean="0"/>
              <a:t>Isolationism</a:t>
            </a:r>
            <a:r>
              <a:rPr lang="en-US" dirty="0" smtClean="0"/>
              <a:t>- The belief that a nation should stand alone and not get involved in the affairs and conflicts of other nations.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9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Terms -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Propaganda- </a:t>
            </a:r>
            <a:r>
              <a:rPr lang="en-US" dirty="0" smtClean="0"/>
              <a:t>Media that supports the spread of ideas for the purpose of helping or damaging a cause.  It influences people to accept a certain point of view by appealing to their emotions rather than their rationality </a:t>
            </a:r>
            <a:endParaRPr lang="en-US" dirty="0"/>
          </a:p>
          <a:p>
            <a:r>
              <a:rPr lang="en-US" b="1" i="1" dirty="0" smtClean="0"/>
              <a:t>Totalitarianism </a:t>
            </a:r>
            <a:r>
              <a:rPr lang="en-US" dirty="0" smtClean="0"/>
              <a:t>– A form of government in which the government is supreme and individuals have few rights.  Total control of the government rests in the hands of one or a few people.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236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Notebook Entry #1 – create the following chart on the right side</vt:lpstr>
      <vt:lpstr>WWII Terms</vt:lpstr>
      <vt:lpstr>WWII Terms – Definitions</vt:lpstr>
      <vt:lpstr>WWII Terms – Definitions </vt:lpstr>
      <vt:lpstr>WWII Terms - Definitions</vt:lpstr>
      <vt:lpstr>WWII Terms - Definitions</vt:lpstr>
    </vt:vector>
  </TitlesOfParts>
  <Company>EDUHSD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 Terms</dc:title>
  <dc:creator>Windows User</dc:creator>
  <cp:lastModifiedBy>Windows User</cp:lastModifiedBy>
  <cp:revision>9</cp:revision>
  <dcterms:created xsi:type="dcterms:W3CDTF">2014-01-13T16:49:21Z</dcterms:created>
  <dcterms:modified xsi:type="dcterms:W3CDTF">2019-12-19T15:50:30Z</dcterms:modified>
</cp:coreProperties>
</file>