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1" r:id="rId3"/>
    <p:sldId id="260" r:id="rId4"/>
    <p:sldId id="270" r:id="rId5"/>
    <p:sldId id="258" r:id="rId6"/>
    <p:sldId id="268" r:id="rId7"/>
    <p:sldId id="262" r:id="rId8"/>
    <p:sldId id="26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89794-D4E5-4D64-848E-55286557C56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2363C-2F0E-485F-9E5C-772981D0E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9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363C-2F0E-485F-9E5C-772981D0EB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8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A126-4D8E-48A6-A140-1277A1056CB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8A3B-CB55-49E9-8D66-3D826ED5224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63"/>
            <a:ext cx="530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52400"/>
            <a:ext cx="530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38" y="304800"/>
            <a:ext cx="5190548" cy="44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611"/>
            <a:ext cx="3375412" cy="434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30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Eagle and the Chicken </a:t>
            </a:r>
            <a:r>
              <a:rPr lang="en-US" dirty="0" smtClean="0"/>
              <a:t>– Left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 the following: </a:t>
            </a:r>
          </a:p>
        </p:txBody>
      </p:sp>
      <p:sp>
        <p:nvSpPr>
          <p:cNvPr id="4" name="Freeform 3"/>
          <p:cNvSpPr/>
          <p:nvPr/>
        </p:nvSpPr>
        <p:spPr>
          <a:xfrm>
            <a:off x="1026914" y="2196703"/>
            <a:ext cx="17861" cy="232173"/>
          </a:xfrm>
          <a:custGeom>
            <a:avLst/>
            <a:gdLst/>
            <a:ahLst/>
            <a:cxnLst/>
            <a:rect l="0" t="0" r="0" b="0"/>
            <a:pathLst>
              <a:path w="17861" h="232173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134070" y="2321719"/>
            <a:ext cx="160736" cy="116086"/>
          </a:xfrm>
          <a:custGeom>
            <a:avLst/>
            <a:gdLst/>
            <a:ahLst/>
            <a:cxnLst/>
            <a:rect l="0" t="0" r="0" b="0"/>
            <a:pathLst>
              <a:path w="160736" h="116086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17860" y="53578"/>
                </a:lnTo>
                <a:lnTo>
                  <a:pt x="17860" y="44648"/>
                </a:lnTo>
                <a:lnTo>
                  <a:pt x="26789" y="35718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53579" y="8929"/>
                </a:lnTo>
                <a:lnTo>
                  <a:pt x="53579" y="17859"/>
                </a:lnTo>
                <a:lnTo>
                  <a:pt x="53579" y="26789"/>
                </a:lnTo>
                <a:lnTo>
                  <a:pt x="62508" y="26789"/>
                </a:lnTo>
                <a:lnTo>
                  <a:pt x="62508" y="35718"/>
                </a:lnTo>
                <a:lnTo>
                  <a:pt x="62508" y="44648"/>
                </a:lnTo>
                <a:lnTo>
                  <a:pt x="71438" y="53578"/>
                </a:lnTo>
                <a:lnTo>
                  <a:pt x="71438" y="62507"/>
                </a:lnTo>
                <a:lnTo>
                  <a:pt x="71438" y="62507"/>
                </a:lnTo>
                <a:lnTo>
                  <a:pt x="71438" y="71437"/>
                </a:lnTo>
                <a:lnTo>
                  <a:pt x="71438" y="71437"/>
                </a:lnTo>
                <a:lnTo>
                  <a:pt x="71438" y="80367"/>
                </a:lnTo>
                <a:lnTo>
                  <a:pt x="71438" y="80367"/>
                </a:lnTo>
                <a:lnTo>
                  <a:pt x="71438" y="89296"/>
                </a:lnTo>
                <a:lnTo>
                  <a:pt x="71438" y="89296"/>
                </a:lnTo>
                <a:lnTo>
                  <a:pt x="71438" y="89296"/>
                </a:lnTo>
                <a:lnTo>
                  <a:pt x="71438" y="89296"/>
                </a:lnTo>
                <a:lnTo>
                  <a:pt x="71438" y="89296"/>
                </a:lnTo>
                <a:lnTo>
                  <a:pt x="71438" y="89296"/>
                </a:lnTo>
                <a:lnTo>
                  <a:pt x="71438" y="89296"/>
                </a:lnTo>
                <a:lnTo>
                  <a:pt x="80368" y="80367"/>
                </a:lnTo>
                <a:lnTo>
                  <a:pt x="80368" y="80367"/>
                </a:lnTo>
                <a:lnTo>
                  <a:pt x="80368" y="71437"/>
                </a:lnTo>
                <a:lnTo>
                  <a:pt x="80368" y="62507"/>
                </a:lnTo>
                <a:lnTo>
                  <a:pt x="80368" y="53578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107157" y="8929"/>
                </a:lnTo>
                <a:lnTo>
                  <a:pt x="107157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8929"/>
                </a:lnTo>
                <a:lnTo>
                  <a:pt x="142875" y="892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35718"/>
                </a:lnTo>
                <a:lnTo>
                  <a:pt x="160735" y="44648"/>
                </a:lnTo>
                <a:lnTo>
                  <a:pt x="160735" y="53578"/>
                </a:lnTo>
                <a:lnTo>
                  <a:pt x="160735" y="62507"/>
                </a:lnTo>
                <a:lnTo>
                  <a:pt x="160735" y="71437"/>
                </a:lnTo>
                <a:lnTo>
                  <a:pt x="160735" y="80367"/>
                </a:lnTo>
                <a:lnTo>
                  <a:pt x="151805" y="89296"/>
                </a:lnTo>
                <a:lnTo>
                  <a:pt x="151805" y="89296"/>
                </a:lnTo>
                <a:lnTo>
                  <a:pt x="151805" y="98226"/>
                </a:lnTo>
                <a:lnTo>
                  <a:pt x="151805" y="107156"/>
                </a:lnTo>
                <a:lnTo>
                  <a:pt x="151805" y="116085"/>
                </a:lnTo>
                <a:lnTo>
                  <a:pt x="151805" y="11608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57313" y="2384226"/>
            <a:ext cx="8930" cy="151806"/>
          </a:xfrm>
          <a:custGeom>
            <a:avLst/>
            <a:gdLst/>
            <a:ahLst/>
            <a:cxnLst/>
            <a:rect l="0" t="0" r="0" b="0"/>
            <a:pathLst>
              <a:path w="8930" h="151806">
                <a:moveTo>
                  <a:pt x="892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7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6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6"/>
                </a:lnTo>
                <a:lnTo>
                  <a:pt x="0" y="133946"/>
                </a:lnTo>
                <a:lnTo>
                  <a:pt x="0" y="133946"/>
                </a:lnTo>
                <a:lnTo>
                  <a:pt x="0" y="116087"/>
                </a:lnTo>
                <a:lnTo>
                  <a:pt x="8929" y="107157"/>
                </a:lnTo>
                <a:lnTo>
                  <a:pt x="8929" y="10715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75172" y="2339578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0" y="62508"/>
                </a:moveTo>
                <a:lnTo>
                  <a:pt x="0" y="53578"/>
                </a:lnTo>
                <a:lnTo>
                  <a:pt x="0" y="3571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44648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71437"/>
                </a:lnTo>
                <a:lnTo>
                  <a:pt x="53578" y="71437"/>
                </a:lnTo>
                <a:lnTo>
                  <a:pt x="44648" y="80367"/>
                </a:lnTo>
                <a:lnTo>
                  <a:pt x="44648" y="80367"/>
                </a:lnTo>
                <a:lnTo>
                  <a:pt x="35719" y="80367"/>
                </a:lnTo>
                <a:lnTo>
                  <a:pt x="26789" y="89297"/>
                </a:lnTo>
                <a:lnTo>
                  <a:pt x="17859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491258" y="2330648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0" y="7143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43063" y="2321719"/>
            <a:ext cx="62508" cy="116086"/>
          </a:xfrm>
          <a:custGeom>
            <a:avLst/>
            <a:gdLst/>
            <a:ahLst/>
            <a:cxnLst/>
            <a:rect l="0" t="0" r="0" b="0"/>
            <a:pathLst>
              <a:path w="62508" h="116086">
                <a:moveTo>
                  <a:pt x="8929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9296"/>
                </a:lnTo>
                <a:lnTo>
                  <a:pt x="8929" y="98226"/>
                </a:lnTo>
                <a:lnTo>
                  <a:pt x="892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16085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98226"/>
                </a:lnTo>
                <a:lnTo>
                  <a:pt x="17859" y="89296"/>
                </a:lnTo>
                <a:lnTo>
                  <a:pt x="17859" y="80367"/>
                </a:lnTo>
                <a:lnTo>
                  <a:pt x="17859" y="71437"/>
                </a:lnTo>
                <a:lnTo>
                  <a:pt x="17859" y="62507"/>
                </a:lnTo>
                <a:lnTo>
                  <a:pt x="26789" y="5357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35718"/>
                </a:lnTo>
                <a:lnTo>
                  <a:pt x="26789" y="26789"/>
                </a:lnTo>
                <a:lnTo>
                  <a:pt x="35718" y="26789"/>
                </a:lnTo>
                <a:lnTo>
                  <a:pt x="35718" y="17859"/>
                </a:lnTo>
                <a:lnTo>
                  <a:pt x="35718" y="17859"/>
                </a:lnTo>
                <a:lnTo>
                  <a:pt x="4464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68078" y="2375297"/>
            <a:ext cx="8931" cy="71438"/>
          </a:xfrm>
          <a:custGeom>
            <a:avLst/>
            <a:gdLst/>
            <a:ahLst/>
            <a:cxnLst/>
            <a:rect l="0" t="0" r="0" b="0"/>
            <a:pathLst>
              <a:path w="8931" h="71438">
                <a:moveTo>
                  <a:pt x="893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794867" y="2303859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66305" y="2339578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98226"/>
                </a:lnTo>
                <a:lnTo>
                  <a:pt x="17859" y="98226"/>
                </a:lnTo>
                <a:lnTo>
                  <a:pt x="17859" y="98226"/>
                </a:lnTo>
                <a:lnTo>
                  <a:pt x="26789" y="107156"/>
                </a:lnTo>
                <a:lnTo>
                  <a:pt x="35718" y="98226"/>
                </a:lnTo>
                <a:lnTo>
                  <a:pt x="3571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62508" y="89297"/>
                </a:lnTo>
                <a:lnTo>
                  <a:pt x="71437" y="89297"/>
                </a:lnTo>
                <a:lnTo>
                  <a:pt x="71437" y="8929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37742" y="2250281"/>
            <a:ext cx="187525" cy="205384"/>
          </a:xfrm>
          <a:custGeom>
            <a:avLst/>
            <a:gdLst/>
            <a:ahLst/>
            <a:cxnLst/>
            <a:rect l="0" t="0" r="0" b="0"/>
            <a:pathLst>
              <a:path w="187525" h="205384">
                <a:moveTo>
                  <a:pt x="8930" y="125016"/>
                </a:move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3"/>
                </a:lnTo>
                <a:lnTo>
                  <a:pt x="17860" y="187523"/>
                </a:lnTo>
                <a:lnTo>
                  <a:pt x="17860" y="196453"/>
                </a:lnTo>
                <a:lnTo>
                  <a:pt x="26789" y="196453"/>
                </a:lnTo>
                <a:lnTo>
                  <a:pt x="26789" y="205383"/>
                </a:lnTo>
                <a:lnTo>
                  <a:pt x="35719" y="205383"/>
                </a:lnTo>
                <a:lnTo>
                  <a:pt x="35719" y="205383"/>
                </a:lnTo>
                <a:lnTo>
                  <a:pt x="44649" y="205383"/>
                </a:lnTo>
                <a:lnTo>
                  <a:pt x="44649" y="205383"/>
                </a:lnTo>
                <a:lnTo>
                  <a:pt x="53578" y="196453"/>
                </a:lnTo>
                <a:lnTo>
                  <a:pt x="53578" y="196453"/>
                </a:lnTo>
                <a:lnTo>
                  <a:pt x="62508" y="187523"/>
                </a:lnTo>
                <a:lnTo>
                  <a:pt x="62508" y="178594"/>
                </a:lnTo>
                <a:lnTo>
                  <a:pt x="71438" y="169664"/>
                </a:lnTo>
                <a:lnTo>
                  <a:pt x="71438" y="160734"/>
                </a:lnTo>
                <a:lnTo>
                  <a:pt x="71438" y="151805"/>
                </a:lnTo>
                <a:lnTo>
                  <a:pt x="80367" y="133945"/>
                </a:lnTo>
                <a:lnTo>
                  <a:pt x="80367" y="125016"/>
                </a:lnTo>
                <a:lnTo>
                  <a:pt x="89297" y="107156"/>
                </a:lnTo>
                <a:lnTo>
                  <a:pt x="89297" y="89297"/>
                </a:lnTo>
                <a:lnTo>
                  <a:pt x="89297" y="80367"/>
                </a:lnTo>
                <a:lnTo>
                  <a:pt x="89297" y="71438"/>
                </a:lnTo>
                <a:lnTo>
                  <a:pt x="89297" y="5357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1785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71438"/>
                </a:lnTo>
                <a:lnTo>
                  <a:pt x="62508" y="89297"/>
                </a:lnTo>
                <a:lnTo>
                  <a:pt x="62508" y="98227"/>
                </a:lnTo>
                <a:lnTo>
                  <a:pt x="62508" y="107156"/>
                </a:lnTo>
                <a:lnTo>
                  <a:pt x="62508" y="125016"/>
                </a:lnTo>
                <a:lnTo>
                  <a:pt x="62508" y="133945"/>
                </a:lnTo>
                <a:lnTo>
                  <a:pt x="62508" y="142875"/>
                </a:lnTo>
                <a:lnTo>
                  <a:pt x="71438" y="160734"/>
                </a:lnTo>
                <a:lnTo>
                  <a:pt x="71438" y="169664"/>
                </a:lnTo>
                <a:lnTo>
                  <a:pt x="71438" y="178594"/>
                </a:lnTo>
                <a:lnTo>
                  <a:pt x="71438" y="187523"/>
                </a:lnTo>
                <a:lnTo>
                  <a:pt x="80367" y="196453"/>
                </a:lnTo>
                <a:lnTo>
                  <a:pt x="80367" y="196453"/>
                </a:lnTo>
                <a:lnTo>
                  <a:pt x="80367" y="196453"/>
                </a:lnTo>
                <a:lnTo>
                  <a:pt x="89297" y="205383"/>
                </a:lnTo>
                <a:lnTo>
                  <a:pt x="89297" y="205383"/>
                </a:lnTo>
                <a:lnTo>
                  <a:pt x="98227" y="205383"/>
                </a:lnTo>
                <a:lnTo>
                  <a:pt x="98227" y="196453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16086" y="178594"/>
                </a:lnTo>
                <a:lnTo>
                  <a:pt x="125016" y="169664"/>
                </a:lnTo>
                <a:lnTo>
                  <a:pt x="133946" y="160734"/>
                </a:lnTo>
                <a:lnTo>
                  <a:pt x="142875" y="151805"/>
                </a:lnTo>
                <a:lnTo>
                  <a:pt x="142875" y="142875"/>
                </a:lnTo>
                <a:lnTo>
                  <a:pt x="151805" y="142875"/>
                </a:lnTo>
                <a:lnTo>
                  <a:pt x="151805" y="133945"/>
                </a:lnTo>
                <a:lnTo>
                  <a:pt x="160735" y="133945"/>
                </a:lnTo>
                <a:lnTo>
                  <a:pt x="160735" y="133945"/>
                </a:lnTo>
                <a:lnTo>
                  <a:pt x="160735" y="125016"/>
                </a:lnTo>
                <a:lnTo>
                  <a:pt x="160735" y="125016"/>
                </a:lnTo>
                <a:lnTo>
                  <a:pt x="160735" y="133945"/>
                </a:lnTo>
                <a:lnTo>
                  <a:pt x="169664" y="133945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69664" y="151805"/>
                </a:lnTo>
                <a:lnTo>
                  <a:pt x="169664" y="160734"/>
                </a:lnTo>
                <a:lnTo>
                  <a:pt x="169664" y="160734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69664" y="187523"/>
                </a:lnTo>
                <a:lnTo>
                  <a:pt x="169664" y="187523"/>
                </a:lnTo>
                <a:lnTo>
                  <a:pt x="178594" y="196453"/>
                </a:lnTo>
                <a:lnTo>
                  <a:pt x="178594" y="196453"/>
                </a:lnTo>
                <a:lnTo>
                  <a:pt x="178594" y="196453"/>
                </a:lnTo>
                <a:lnTo>
                  <a:pt x="178594" y="196453"/>
                </a:lnTo>
                <a:lnTo>
                  <a:pt x="187524" y="196453"/>
                </a:lnTo>
                <a:lnTo>
                  <a:pt x="187524" y="19645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25266" y="2303859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187773" y="2339578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26790" y="8930"/>
                </a:lnTo>
                <a:lnTo>
                  <a:pt x="2679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90" y="53578"/>
                </a:lnTo>
                <a:lnTo>
                  <a:pt x="26790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9" y="53578"/>
                </a:lnTo>
                <a:lnTo>
                  <a:pt x="53579" y="62508"/>
                </a:lnTo>
                <a:lnTo>
                  <a:pt x="62508" y="62508"/>
                </a:lnTo>
                <a:lnTo>
                  <a:pt x="62508" y="71437"/>
                </a:lnTo>
                <a:lnTo>
                  <a:pt x="62508" y="71437"/>
                </a:lnTo>
                <a:lnTo>
                  <a:pt x="62508" y="80367"/>
                </a:lnTo>
                <a:lnTo>
                  <a:pt x="62508" y="80367"/>
                </a:lnTo>
                <a:lnTo>
                  <a:pt x="62508" y="89297"/>
                </a:lnTo>
                <a:lnTo>
                  <a:pt x="53579" y="89297"/>
                </a:lnTo>
                <a:lnTo>
                  <a:pt x="53579" y="98226"/>
                </a:lnTo>
                <a:lnTo>
                  <a:pt x="44649" y="98226"/>
                </a:lnTo>
                <a:lnTo>
                  <a:pt x="35719" y="98226"/>
                </a:lnTo>
                <a:lnTo>
                  <a:pt x="26790" y="107156"/>
                </a:lnTo>
                <a:lnTo>
                  <a:pt x="17860" y="10715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03859" y="2303859"/>
            <a:ext cx="285751" cy="205384"/>
          </a:xfrm>
          <a:custGeom>
            <a:avLst/>
            <a:gdLst/>
            <a:ahLst/>
            <a:cxnLst/>
            <a:rect l="0" t="0" r="0" b="0"/>
            <a:pathLst>
              <a:path w="285751" h="205384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17860" y="89297"/>
                </a:lnTo>
                <a:lnTo>
                  <a:pt x="17860" y="80367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98227"/>
                </a:lnTo>
                <a:lnTo>
                  <a:pt x="71438" y="107156"/>
                </a:lnTo>
                <a:lnTo>
                  <a:pt x="71438" y="116086"/>
                </a:lnTo>
                <a:lnTo>
                  <a:pt x="71438" y="125016"/>
                </a:lnTo>
                <a:lnTo>
                  <a:pt x="71438" y="125016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25016"/>
                </a:lnTo>
                <a:lnTo>
                  <a:pt x="71438" y="116086"/>
                </a:lnTo>
                <a:lnTo>
                  <a:pt x="80368" y="107156"/>
                </a:lnTo>
                <a:lnTo>
                  <a:pt x="80368" y="98227"/>
                </a:lnTo>
                <a:lnTo>
                  <a:pt x="80368" y="89297"/>
                </a:lnTo>
                <a:lnTo>
                  <a:pt x="89297" y="71438"/>
                </a:lnTo>
                <a:lnTo>
                  <a:pt x="89297" y="62508"/>
                </a:lnTo>
                <a:lnTo>
                  <a:pt x="98227" y="53578"/>
                </a:lnTo>
                <a:lnTo>
                  <a:pt x="98227" y="3571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25016" y="8930"/>
                </a:lnTo>
                <a:lnTo>
                  <a:pt x="13394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8930"/>
                </a:lnTo>
                <a:lnTo>
                  <a:pt x="160735" y="17860"/>
                </a:lnTo>
                <a:lnTo>
                  <a:pt x="160735" y="26789"/>
                </a:lnTo>
                <a:lnTo>
                  <a:pt x="160735" y="35719"/>
                </a:lnTo>
                <a:lnTo>
                  <a:pt x="160735" y="35719"/>
                </a:lnTo>
                <a:lnTo>
                  <a:pt x="169664" y="53578"/>
                </a:lnTo>
                <a:lnTo>
                  <a:pt x="169664" y="71438"/>
                </a:lnTo>
                <a:lnTo>
                  <a:pt x="169664" y="80367"/>
                </a:lnTo>
                <a:lnTo>
                  <a:pt x="169664" y="98227"/>
                </a:lnTo>
                <a:lnTo>
                  <a:pt x="169664" y="107156"/>
                </a:lnTo>
                <a:lnTo>
                  <a:pt x="169664" y="125016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78594" y="160735"/>
                </a:lnTo>
                <a:lnTo>
                  <a:pt x="178594" y="169664"/>
                </a:lnTo>
                <a:lnTo>
                  <a:pt x="178594" y="178594"/>
                </a:lnTo>
                <a:lnTo>
                  <a:pt x="187524" y="187524"/>
                </a:lnTo>
                <a:lnTo>
                  <a:pt x="187524" y="187524"/>
                </a:lnTo>
                <a:lnTo>
                  <a:pt x="196454" y="196454"/>
                </a:lnTo>
                <a:lnTo>
                  <a:pt x="205383" y="205383"/>
                </a:lnTo>
                <a:lnTo>
                  <a:pt x="214313" y="205383"/>
                </a:lnTo>
                <a:lnTo>
                  <a:pt x="223243" y="205383"/>
                </a:lnTo>
                <a:lnTo>
                  <a:pt x="232172" y="205383"/>
                </a:lnTo>
                <a:lnTo>
                  <a:pt x="241102" y="196454"/>
                </a:lnTo>
                <a:lnTo>
                  <a:pt x="258961" y="196454"/>
                </a:lnTo>
                <a:lnTo>
                  <a:pt x="267891" y="187524"/>
                </a:lnTo>
                <a:lnTo>
                  <a:pt x="285750" y="187524"/>
                </a:lnTo>
                <a:lnTo>
                  <a:pt x="285750" y="18752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98414" y="2491383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526977" y="2509242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3571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7" y="89297"/>
                </a:lnTo>
                <a:lnTo>
                  <a:pt x="71437" y="98227"/>
                </a:lnTo>
                <a:lnTo>
                  <a:pt x="80367" y="98227"/>
                </a:lnTo>
                <a:lnTo>
                  <a:pt x="80367" y="98227"/>
                </a:lnTo>
                <a:lnTo>
                  <a:pt x="89296" y="107156"/>
                </a:lnTo>
                <a:lnTo>
                  <a:pt x="98226" y="107156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98226" y="151805"/>
                </a:lnTo>
                <a:lnTo>
                  <a:pt x="89296" y="151805"/>
                </a:lnTo>
                <a:lnTo>
                  <a:pt x="89296" y="151805"/>
                </a:lnTo>
                <a:lnTo>
                  <a:pt x="80367" y="151805"/>
                </a:lnTo>
                <a:lnTo>
                  <a:pt x="71437" y="151805"/>
                </a:lnTo>
                <a:lnTo>
                  <a:pt x="62507" y="151805"/>
                </a:lnTo>
                <a:lnTo>
                  <a:pt x="53578" y="151805"/>
                </a:lnTo>
                <a:lnTo>
                  <a:pt x="44648" y="142875"/>
                </a:lnTo>
                <a:lnTo>
                  <a:pt x="44648" y="14287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723430" y="2518172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687711" y="2580680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80367" y="0"/>
                </a:lnTo>
                <a:lnTo>
                  <a:pt x="98227" y="8929"/>
                </a:lnTo>
                <a:lnTo>
                  <a:pt x="98227" y="89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821656" y="2518172"/>
            <a:ext cx="133947" cy="133946"/>
          </a:xfrm>
          <a:custGeom>
            <a:avLst/>
            <a:gdLst/>
            <a:ahLst/>
            <a:cxnLst/>
            <a:rect l="0" t="0" r="0" b="0"/>
            <a:pathLst>
              <a:path w="133947" h="133946">
                <a:moveTo>
                  <a:pt x="80367" y="8930"/>
                </a:move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44649" y="98226"/>
                </a:lnTo>
                <a:lnTo>
                  <a:pt x="53578" y="98226"/>
                </a:lnTo>
                <a:lnTo>
                  <a:pt x="62508" y="89297"/>
                </a:lnTo>
                <a:lnTo>
                  <a:pt x="62508" y="80367"/>
                </a:lnTo>
                <a:lnTo>
                  <a:pt x="71438" y="80367"/>
                </a:lnTo>
                <a:lnTo>
                  <a:pt x="71438" y="71437"/>
                </a:lnTo>
                <a:lnTo>
                  <a:pt x="71438" y="62508"/>
                </a:lnTo>
                <a:lnTo>
                  <a:pt x="71438" y="5357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6"/>
                </a:lnTo>
                <a:lnTo>
                  <a:pt x="89297" y="107156"/>
                </a:lnTo>
                <a:lnTo>
                  <a:pt x="98227" y="107156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16086" y="125016"/>
                </a:lnTo>
                <a:lnTo>
                  <a:pt x="125016" y="125016"/>
                </a:lnTo>
                <a:lnTo>
                  <a:pt x="133946" y="133945"/>
                </a:lnTo>
                <a:lnTo>
                  <a:pt x="133946" y="13394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955602" y="2544961"/>
            <a:ext cx="125016" cy="267891"/>
          </a:xfrm>
          <a:custGeom>
            <a:avLst/>
            <a:gdLst/>
            <a:ahLst/>
            <a:cxnLst/>
            <a:rect l="0" t="0" r="0" b="0"/>
            <a:pathLst>
              <a:path w="125016" h="267891">
                <a:moveTo>
                  <a:pt x="107156" y="0"/>
                </a:move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62507" y="26789"/>
                </a:lnTo>
                <a:lnTo>
                  <a:pt x="53578" y="35719"/>
                </a:lnTo>
                <a:lnTo>
                  <a:pt x="53578" y="44648"/>
                </a:lnTo>
                <a:lnTo>
                  <a:pt x="44648" y="62508"/>
                </a:lnTo>
                <a:lnTo>
                  <a:pt x="35718" y="71437"/>
                </a:lnTo>
                <a:lnTo>
                  <a:pt x="35718" y="80367"/>
                </a:lnTo>
                <a:lnTo>
                  <a:pt x="35718" y="89297"/>
                </a:lnTo>
                <a:lnTo>
                  <a:pt x="35718" y="89297"/>
                </a:lnTo>
                <a:lnTo>
                  <a:pt x="35718" y="98227"/>
                </a:lnTo>
                <a:lnTo>
                  <a:pt x="35718" y="107156"/>
                </a:lnTo>
                <a:lnTo>
                  <a:pt x="3571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98227"/>
                </a:lnTo>
                <a:lnTo>
                  <a:pt x="71437" y="89297"/>
                </a:lnTo>
                <a:lnTo>
                  <a:pt x="71437" y="80367"/>
                </a:lnTo>
                <a:lnTo>
                  <a:pt x="80367" y="71437"/>
                </a:lnTo>
                <a:lnTo>
                  <a:pt x="89296" y="62508"/>
                </a:lnTo>
                <a:lnTo>
                  <a:pt x="89296" y="53578"/>
                </a:lnTo>
                <a:lnTo>
                  <a:pt x="9822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5" y="17859"/>
                </a:lnTo>
                <a:lnTo>
                  <a:pt x="125015" y="1785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16086" y="16073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16086" y="223242"/>
                </a:lnTo>
                <a:lnTo>
                  <a:pt x="107156" y="232172"/>
                </a:lnTo>
                <a:lnTo>
                  <a:pt x="107156" y="241102"/>
                </a:lnTo>
                <a:lnTo>
                  <a:pt x="98226" y="250031"/>
                </a:lnTo>
                <a:lnTo>
                  <a:pt x="98226" y="258960"/>
                </a:lnTo>
                <a:lnTo>
                  <a:pt x="89296" y="258960"/>
                </a:lnTo>
                <a:lnTo>
                  <a:pt x="80367" y="267890"/>
                </a:lnTo>
                <a:lnTo>
                  <a:pt x="71437" y="267890"/>
                </a:lnTo>
                <a:lnTo>
                  <a:pt x="62507" y="267890"/>
                </a:lnTo>
                <a:lnTo>
                  <a:pt x="53578" y="267890"/>
                </a:lnTo>
                <a:lnTo>
                  <a:pt x="44648" y="267890"/>
                </a:lnTo>
                <a:lnTo>
                  <a:pt x="26789" y="258960"/>
                </a:lnTo>
                <a:lnTo>
                  <a:pt x="17859" y="258960"/>
                </a:lnTo>
                <a:lnTo>
                  <a:pt x="8929" y="25003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143125" y="2536031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35719" y="133946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89297" y="151805"/>
                </a:lnTo>
                <a:lnTo>
                  <a:pt x="107156" y="14287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206008" y="2277070"/>
            <a:ext cx="26790" cy="214314"/>
          </a:xfrm>
          <a:custGeom>
            <a:avLst/>
            <a:gdLst/>
            <a:ahLst/>
            <a:cxnLst/>
            <a:rect l="0" t="0" r="0" b="0"/>
            <a:pathLst>
              <a:path w="26790" h="214314">
                <a:moveTo>
                  <a:pt x="2678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286375" y="2357437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0" y="26789"/>
                </a:move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17859" y="71438"/>
                </a:lnTo>
                <a:lnTo>
                  <a:pt x="17859" y="62508"/>
                </a:lnTo>
                <a:lnTo>
                  <a:pt x="17859" y="53578"/>
                </a:lnTo>
                <a:lnTo>
                  <a:pt x="26789" y="4464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8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98227"/>
                </a:lnTo>
                <a:lnTo>
                  <a:pt x="98227" y="107157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25016"/>
                </a:lnTo>
                <a:lnTo>
                  <a:pt x="98227" y="133946"/>
                </a:lnTo>
                <a:lnTo>
                  <a:pt x="98227" y="142876"/>
                </a:lnTo>
                <a:lnTo>
                  <a:pt x="98227" y="151805"/>
                </a:lnTo>
                <a:lnTo>
                  <a:pt x="98227" y="15180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429250" y="2303859"/>
            <a:ext cx="223243" cy="214314"/>
          </a:xfrm>
          <a:custGeom>
            <a:avLst/>
            <a:gdLst/>
            <a:ahLst/>
            <a:cxnLst/>
            <a:rect l="0" t="0" r="0" b="0"/>
            <a:pathLst>
              <a:path w="223243" h="214314">
                <a:moveTo>
                  <a:pt x="89297" y="71438"/>
                </a:moveTo>
                <a:lnTo>
                  <a:pt x="80367" y="62508"/>
                </a:lnTo>
                <a:lnTo>
                  <a:pt x="80367" y="71438"/>
                </a:lnTo>
                <a:lnTo>
                  <a:pt x="71438" y="71438"/>
                </a:lnTo>
                <a:lnTo>
                  <a:pt x="71438" y="71438"/>
                </a:lnTo>
                <a:lnTo>
                  <a:pt x="62508" y="80367"/>
                </a:lnTo>
                <a:lnTo>
                  <a:pt x="53578" y="80367"/>
                </a:lnTo>
                <a:lnTo>
                  <a:pt x="53578" y="89297"/>
                </a:lnTo>
                <a:lnTo>
                  <a:pt x="44648" y="107156"/>
                </a:lnTo>
                <a:lnTo>
                  <a:pt x="35719" y="107156"/>
                </a:lnTo>
                <a:lnTo>
                  <a:pt x="26789" y="125016"/>
                </a:lnTo>
                <a:lnTo>
                  <a:pt x="17859" y="133945"/>
                </a:lnTo>
                <a:lnTo>
                  <a:pt x="17859" y="142875"/>
                </a:lnTo>
                <a:lnTo>
                  <a:pt x="8930" y="160735"/>
                </a:lnTo>
                <a:lnTo>
                  <a:pt x="8930" y="160735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26789" y="187524"/>
                </a:lnTo>
                <a:lnTo>
                  <a:pt x="35719" y="187524"/>
                </a:lnTo>
                <a:lnTo>
                  <a:pt x="35719" y="178594"/>
                </a:lnTo>
                <a:lnTo>
                  <a:pt x="44648" y="169664"/>
                </a:lnTo>
                <a:lnTo>
                  <a:pt x="53578" y="160735"/>
                </a:lnTo>
                <a:lnTo>
                  <a:pt x="62508" y="151805"/>
                </a:lnTo>
                <a:lnTo>
                  <a:pt x="71438" y="142875"/>
                </a:lnTo>
                <a:lnTo>
                  <a:pt x="71438" y="133945"/>
                </a:lnTo>
                <a:lnTo>
                  <a:pt x="80367" y="116086"/>
                </a:lnTo>
                <a:lnTo>
                  <a:pt x="80367" y="98227"/>
                </a:lnTo>
                <a:lnTo>
                  <a:pt x="89297" y="89297"/>
                </a:lnTo>
                <a:lnTo>
                  <a:pt x="89297" y="71438"/>
                </a:lnTo>
                <a:lnTo>
                  <a:pt x="89297" y="53578"/>
                </a:lnTo>
                <a:lnTo>
                  <a:pt x="98227" y="4464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44649"/>
                </a:lnTo>
                <a:lnTo>
                  <a:pt x="98227" y="62508"/>
                </a:lnTo>
                <a:lnTo>
                  <a:pt x="98227" y="71438"/>
                </a:lnTo>
                <a:lnTo>
                  <a:pt x="98227" y="89297"/>
                </a:lnTo>
                <a:lnTo>
                  <a:pt x="98227" y="98227"/>
                </a:lnTo>
                <a:lnTo>
                  <a:pt x="98227" y="116086"/>
                </a:lnTo>
                <a:lnTo>
                  <a:pt x="98227" y="125016"/>
                </a:lnTo>
                <a:lnTo>
                  <a:pt x="107156" y="133945"/>
                </a:lnTo>
                <a:lnTo>
                  <a:pt x="107156" y="151805"/>
                </a:lnTo>
                <a:lnTo>
                  <a:pt x="107156" y="160735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25016" y="178594"/>
                </a:lnTo>
                <a:lnTo>
                  <a:pt x="133945" y="187524"/>
                </a:lnTo>
                <a:lnTo>
                  <a:pt x="133945" y="187524"/>
                </a:lnTo>
                <a:lnTo>
                  <a:pt x="142875" y="187524"/>
                </a:lnTo>
                <a:lnTo>
                  <a:pt x="151805" y="196454"/>
                </a:lnTo>
                <a:lnTo>
                  <a:pt x="151805" y="187524"/>
                </a:lnTo>
                <a:lnTo>
                  <a:pt x="160734" y="187524"/>
                </a:lnTo>
                <a:lnTo>
                  <a:pt x="169664" y="178594"/>
                </a:lnTo>
                <a:lnTo>
                  <a:pt x="178594" y="178594"/>
                </a:lnTo>
                <a:lnTo>
                  <a:pt x="187523" y="169664"/>
                </a:lnTo>
                <a:lnTo>
                  <a:pt x="196453" y="160735"/>
                </a:lnTo>
                <a:lnTo>
                  <a:pt x="205383" y="142875"/>
                </a:lnTo>
                <a:lnTo>
                  <a:pt x="205383" y="133945"/>
                </a:lnTo>
                <a:lnTo>
                  <a:pt x="214313" y="125016"/>
                </a:lnTo>
                <a:lnTo>
                  <a:pt x="214313" y="116086"/>
                </a:lnTo>
                <a:lnTo>
                  <a:pt x="223242" y="107156"/>
                </a:lnTo>
                <a:lnTo>
                  <a:pt x="223242" y="98227"/>
                </a:lnTo>
                <a:lnTo>
                  <a:pt x="223242" y="98227"/>
                </a:lnTo>
                <a:lnTo>
                  <a:pt x="214313" y="89297"/>
                </a:lnTo>
                <a:lnTo>
                  <a:pt x="214313" y="89297"/>
                </a:lnTo>
                <a:lnTo>
                  <a:pt x="214313" y="89297"/>
                </a:lnTo>
                <a:lnTo>
                  <a:pt x="205383" y="89297"/>
                </a:lnTo>
                <a:lnTo>
                  <a:pt x="196453" y="98227"/>
                </a:lnTo>
                <a:lnTo>
                  <a:pt x="196453" y="98227"/>
                </a:lnTo>
                <a:lnTo>
                  <a:pt x="187523" y="107156"/>
                </a:lnTo>
                <a:lnTo>
                  <a:pt x="187523" y="116086"/>
                </a:lnTo>
                <a:lnTo>
                  <a:pt x="178594" y="125016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69664" y="151805"/>
                </a:lnTo>
                <a:lnTo>
                  <a:pt x="160734" y="160735"/>
                </a:lnTo>
                <a:lnTo>
                  <a:pt x="160734" y="169664"/>
                </a:lnTo>
                <a:lnTo>
                  <a:pt x="160734" y="178594"/>
                </a:lnTo>
                <a:lnTo>
                  <a:pt x="160734" y="187524"/>
                </a:lnTo>
                <a:lnTo>
                  <a:pt x="160734" y="196454"/>
                </a:lnTo>
                <a:lnTo>
                  <a:pt x="169664" y="196454"/>
                </a:lnTo>
                <a:lnTo>
                  <a:pt x="169664" y="205383"/>
                </a:lnTo>
                <a:lnTo>
                  <a:pt x="178594" y="214313"/>
                </a:lnTo>
                <a:lnTo>
                  <a:pt x="187523" y="214313"/>
                </a:lnTo>
                <a:lnTo>
                  <a:pt x="187523" y="21431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706070" y="2411015"/>
            <a:ext cx="89298" cy="169666"/>
          </a:xfrm>
          <a:custGeom>
            <a:avLst/>
            <a:gdLst/>
            <a:ahLst/>
            <a:cxnLst/>
            <a:rect l="0" t="0" r="0" b="0"/>
            <a:pathLst>
              <a:path w="89298" h="169666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8"/>
                </a:lnTo>
                <a:lnTo>
                  <a:pt x="0" y="107157"/>
                </a:lnTo>
                <a:lnTo>
                  <a:pt x="0" y="11608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6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9665"/>
                </a:lnTo>
                <a:lnTo>
                  <a:pt x="8930" y="169665"/>
                </a:lnTo>
                <a:lnTo>
                  <a:pt x="8930" y="169665"/>
                </a:lnTo>
                <a:lnTo>
                  <a:pt x="8930" y="169665"/>
                </a:lnTo>
                <a:lnTo>
                  <a:pt x="0" y="160735"/>
                </a:lnTo>
                <a:lnTo>
                  <a:pt x="0" y="160735"/>
                </a:lnTo>
                <a:lnTo>
                  <a:pt x="0" y="151805"/>
                </a:lnTo>
                <a:lnTo>
                  <a:pt x="0" y="142876"/>
                </a:lnTo>
                <a:lnTo>
                  <a:pt x="8930" y="125016"/>
                </a:lnTo>
                <a:lnTo>
                  <a:pt x="8930" y="107157"/>
                </a:lnTo>
                <a:lnTo>
                  <a:pt x="8930" y="98227"/>
                </a:lnTo>
                <a:lnTo>
                  <a:pt x="8930" y="80368"/>
                </a:lnTo>
                <a:lnTo>
                  <a:pt x="17860" y="62508"/>
                </a:lnTo>
                <a:lnTo>
                  <a:pt x="17860" y="53579"/>
                </a:lnTo>
                <a:lnTo>
                  <a:pt x="26789" y="4464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9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17860"/>
                </a:lnTo>
                <a:lnTo>
                  <a:pt x="80368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53579"/>
                </a:lnTo>
                <a:lnTo>
                  <a:pt x="80368" y="62508"/>
                </a:lnTo>
                <a:lnTo>
                  <a:pt x="80368" y="71438"/>
                </a:lnTo>
                <a:lnTo>
                  <a:pt x="71438" y="80368"/>
                </a:lnTo>
                <a:lnTo>
                  <a:pt x="71438" y="89298"/>
                </a:lnTo>
                <a:lnTo>
                  <a:pt x="62508" y="89298"/>
                </a:lnTo>
                <a:lnTo>
                  <a:pt x="53578" y="98227"/>
                </a:lnTo>
                <a:lnTo>
                  <a:pt x="44649" y="107157"/>
                </a:lnTo>
                <a:lnTo>
                  <a:pt x="44649" y="10715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822156" y="2411015"/>
            <a:ext cx="53579" cy="107158"/>
          </a:xfrm>
          <a:custGeom>
            <a:avLst/>
            <a:gdLst/>
            <a:ahLst/>
            <a:cxnLst/>
            <a:rect l="0" t="0" r="0" b="0"/>
            <a:pathLst>
              <a:path w="53579" h="107158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8930" y="53579"/>
                </a:lnTo>
                <a:lnTo>
                  <a:pt x="17860" y="53579"/>
                </a:lnTo>
                <a:lnTo>
                  <a:pt x="17860" y="53579"/>
                </a:lnTo>
                <a:lnTo>
                  <a:pt x="26789" y="53579"/>
                </a:lnTo>
                <a:lnTo>
                  <a:pt x="26789" y="53579"/>
                </a:lnTo>
                <a:lnTo>
                  <a:pt x="35719" y="53579"/>
                </a:lnTo>
                <a:lnTo>
                  <a:pt x="35719" y="53579"/>
                </a:lnTo>
                <a:lnTo>
                  <a:pt x="44649" y="44649"/>
                </a:lnTo>
                <a:lnTo>
                  <a:pt x="44649" y="44649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9298"/>
                </a:lnTo>
                <a:lnTo>
                  <a:pt x="35719" y="98227"/>
                </a:lnTo>
                <a:lnTo>
                  <a:pt x="35719" y="98227"/>
                </a:lnTo>
                <a:lnTo>
                  <a:pt x="44649" y="107157"/>
                </a:lnTo>
                <a:lnTo>
                  <a:pt x="53578" y="107157"/>
                </a:lnTo>
                <a:lnTo>
                  <a:pt x="53578" y="10715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929313" y="2411015"/>
            <a:ext cx="89297" cy="107158"/>
          </a:xfrm>
          <a:custGeom>
            <a:avLst/>
            <a:gdLst/>
            <a:ahLst/>
            <a:cxnLst/>
            <a:rect l="0" t="0" r="0" b="0"/>
            <a:pathLst>
              <a:path w="89297" h="107158">
                <a:moveTo>
                  <a:pt x="8929" y="0"/>
                </a:moveTo>
                <a:lnTo>
                  <a:pt x="8929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9298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8"/>
                </a:lnTo>
                <a:lnTo>
                  <a:pt x="0" y="80368"/>
                </a:lnTo>
                <a:lnTo>
                  <a:pt x="8929" y="71438"/>
                </a:lnTo>
                <a:lnTo>
                  <a:pt x="8929" y="53579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26789"/>
                </a:lnTo>
                <a:lnTo>
                  <a:pt x="35718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71437" y="17860"/>
                </a:lnTo>
                <a:lnTo>
                  <a:pt x="71437" y="17860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44649"/>
                </a:lnTo>
                <a:lnTo>
                  <a:pt x="89296" y="53579"/>
                </a:lnTo>
                <a:lnTo>
                  <a:pt x="89296" y="62508"/>
                </a:lnTo>
                <a:lnTo>
                  <a:pt x="80367" y="71438"/>
                </a:lnTo>
                <a:lnTo>
                  <a:pt x="80367" y="80368"/>
                </a:lnTo>
                <a:lnTo>
                  <a:pt x="80367" y="89298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063258" y="2339578"/>
            <a:ext cx="80368" cy="187525"/>
          </a:xfrm>
          <a:custGeom>
            <a:avLst/>
            <a:gdLst/>
            <a:ahLst/>
            <a:cxnLst/>
            <a:rect l="0" t="0" r="0" b="0"/>
            <a:pathLst>
              <a:path w="80368" h="187525">
                <a:moveTo>
                  <a:pt x="44648" y="80367"/>
                </a:moveTo>
                <a:lnTo>
                  <a:pt x="44648" y="71437"/>
                </a:lnTo>
                <a:lnTo>
                  <a:pt x="44648" y="71437"/>
                </a:lnTo>
                <a:lnTo>
                  <a:pt x="44648" y="80367"/>
                </a:lnTo>
                <a:lnTo>
                  <a:pt x="35719" y="89297"/>
                </a:lnTo>
                <a:lnTo>
                  <a:pt x="35719" y="98226"/>
                </a:lnTo>
                <a:lnTo>
                  <a:pt x="2678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8930" y="14287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69664"/>
                </a:lnTo>
                <a:lnTo>
                  <a:pt x="26789" y="160735"/>
                </a:lnTo>
                <a:lnTo>
                  <a:pt x="35719" y="151805"/>
                </a:lnTo>
                <a:lnTo>
                  <a:pt x="35719" y="142875"/>
                </a:lnTo>
                <a:lnTo>
                  <a:pt x="44648" y="133945"/>
                </a:lnTo>
                <a:lnTo>
                  <a:pt x="44648" y="125016"/>
                </a:lnTo>
                <a:lnTo>
                  <a:pt x="53578" y="107156"/>
                </a:lnTo>
                <a:lnTo>
                  <a:pt x="53578" y="89297"/>
                </a:lnTo>
                <a:lnTo>
                  <a:pt x="62508" y="71437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44648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80367"/>
                </a:lnTo>
                <a:lnTo>
                  <a:pt x="71437" y="89297"/>
                </a:lnTo>
                <a:lnTo>
                  <a:pt x="71437" y="107156"/>
                </a:lnTo>
                <a:lnTo>
                  <a:pt x="71437" y="125016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51805"/>
                </a:lnTo>
                <a:lnTo>
                  <a:pt x="71437" y="160735"/>
                </a:lnTo>
                <a:lnTo>
                  <a:pt x="71437" y="169664"/>
                </a:lnTo>
                <a:lnTo>
                  <a:pt x="80367" y="187524"/>
                </a:lnTo>
                <a:lnTo>
                  <a:pt x="80367" y="18752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170414" y="2411015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0" y="53579"/>
                </a:move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30" y="53579"/>
                </a:lnTo>
                <a:lnTo>
                  <a:pt x="8930" y="53579"/>
                </a:lnTo>
                <a:lnTo>
                  <a:pt x="17859" y="5357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8"/>
                </a:lnTo>
                <a:lnTo>
                  <a:pt x="8930" y="98227"/>
                </a:lnTo>
                <a:lnTo>
                  <a:pt x="8930" y="107157"/>
                </a:lnTo>
                <a:lnTo>
                  <a:pt x="17859" y="107157"/>
                </a:lnTo>
                <a:lnTo>
                  <a:pt x="17859" y="116087"/>
                </a:lnTo>
                <a:lnTo>
                  <a:pt x="26789" y="116087"/>
                </a:lnTo>
                <a:lnTo>
                  <a:pt x="35719" y="116087"/>
                </a:lnTo>
                <a:lnTo>
                  <a:pt x="53578" y="125016"/>
                </a:lnTo>
                <a:lnTo>
                  <a:pt x="53578" y="12501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268641" y="2402086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07156"/>
                </a:lnTo>
                <a:lnTo>
                  <a:pt x="17859" y="107156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71437"/>
                </a:lnTo>
                <a:lnTo>
                  <a:pt x="26789" y="53578"/>
                </a:lnTo>
                <a:lnTo>
                  <a:pt x="35718" y="44648"/>
                </a:lnTo>
                <a:lnTo>
                  <a:pt x="35718" y="35718"/>
                </a:lnTo>
                <a:lnTo>
                  <a:pt x="44648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89297" y="44648"/>
                </a:lnTo>
                <a:lnTo>
                  <a:pt x="89297" y="53578"/>
                </a:lnTo>
                <a:lnTo>
                  <a:pt x="98226" y="62508"/>
                </a:lnTo>
                <a:lnTo>
                  <a:pt x="98226" y="71437"/>
                </a:lnTo>
                <a:lnTo>
                  <a:pt x="98226" y="80367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393656" y="2419945"/>
            <a:ext cx="205384" cy="125017"/>
          </a:xfrm>
          <a:custGeom>
            <a:avLst/>
            <a:gdLst/>
            <a:ahLst/>
            <a:cxnLst/>
            <a:rect l="0" t="0" r="0" b="0"/>
            <a:pathLst>
              <a:path w="205384" h="125017">
                <a:moveTo>
                  <a:pt x="62508" y="8930"/>
                </a:move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0367" y="107157"/>
                </a:lnTo>
                <a:lnTo>
                  <a:pt x="89297" y="107157"/>
                </a:lnTo>
                <a:lnTo>
                  <a:pt x="107157" y="98227"/>
                </a:lnTo>
                <a:lnTo>
                  <a:pt x="116086" y="89297"/>
                </a:lnTo>
                <a:lnTo>
                  <a:pt x="125016" y="80368"/>
                </a:lnTo>
                <a:lnTo>
                  <a:pt x="133946" y="71438"/>
                </a:lnTo>
                <a:lnTo>
                  <a:pt x="142875" y="62508"/>
                </a:lnTo>
                <a:lnTo>
                  <a:pt x="142875" y="44649"/>
                </a:lnTo>
                <a:lnTo>
                  <a:pt x="151805" y="35719"/>
                </a:lnTo>
                <a:lnTo>
                  <a:pt x="151805" y="26789"/>
                </a:lnTo>
                <a:lnTo>
                  <a:pt x="160735" y="26789"/>
                </a:lnTo>
                <a:lnTo>
                  <a:pt x="160735" y="17859"/>
                </a:lnTo>
                <a:lnTo>
                  <a:pt x="160735" y="17859"/>
                </a:lnTo>
                <a:lnTo>
                  <a:pt x="160735" y="17859"/>
                </a:lnTo>
                <a:lnTo>
                  <a:pt x="160735" y="8930"/>
                </a:lnTo>
                <a:lnTo>
                  <a:pt x="160735" y="8930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17859"/>
                </a:lnTo>
                <a:lnTo>
                  <a:pt x="142875" y="17859"/>
                </a:lnTo>
                <a:lnTo>
                  <a:pt x="133946" y="26789"/>
                </a:lnTo>
                <a:lnTo>
                  <a:pt x="133946" y="3571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25016" y="6250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25016" y="107157"/>
                </a:lnTo>
                <a:lnTo>
                  <a:pt x="125016" y="107157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33946" y="116086"/>
                </a:lnTo>
                <a:lnTo>
                  <a:pt x="142875" y="125016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0735" y="116086"/>
                </a:lnTo>
                <a:lnTo>
                  <a:pt x="169664" y="116086"/>
                </a:lnTo>
                <a:lnTo>
                  <a:pt x="178594" y="116086"/>
                </a:lnTo>
                <a:lnTo>
                  <a:pt x="205383" y="107157"/>
                </a:lnTo>
                <a:lnTo>
                  <a:pt x="205383" y="10715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804297" y="2634258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16086" y="17859"/>
                </a:move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9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62508" y="80367"/>
                </a:lnTo>
                <a:lnTo>
                  <a:pt x="71437" y="80367"/>
                </a:lnTo>
                <a:lnTo>
                  <a:pt x="80367" y="89297"/>
                </a:lnTo>
                <a:lnTo>
                  <a:pt x="89297" y="98226"/>
                </a:lnTo>
                <a:lnTo>
                  <a:pt x="98226" y="98226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25016" y="125015"/>
                </a:lnTo>
                <a:lnTo>
                  <a:pt x="125016" y="125015"/>
                </a:lnTo>
                <a:lnTo>
                  <a:pt x="125016" y="125015"/>
                </a:lnTo>
                <a:lnTo>
                  <a:pt x="125016" y="133945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107156" y="142875"/>
                </a:lnTo>
                <a:lnTo>
                  <a:pt x="98226" y="151805"/>
                </a:lnTo>
                <a:lnTo>
                  <a:pt x="98226" y="15180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6009680" y="2625328"/>
            <a:ext cx="17860" cy="160736"/>
          </a:xfrm>
          <a:custGeom>
            <a:avLst/>
            <a:gdLst/>
            <a:ahLst/>
            <a:cxnLst/>
            <a:rect l="0" t="0" r="0" b="0"/>
            <a:pathLst>
              <a:path w="17860" h="160736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073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973961" y="2714625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081117" y="2661047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0367"/>
                </a:lnTo>
                <a:lnTo>
                  <a:pt x="44649" y="71437"/>
                </a:lnTo>
                <a:lnTo>
                  <a:pt x="53578" y="71437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35719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80367"/>
                </a:lnTo>
                <a:lnTo>
                  <a:pt x="89297" y="89297"/>
                </a:lnTo>
                <a:lnTo>
                  <a:pt x="89297" y="98226"/>
                </a:lnTo>
                <a:lnTo>
                  <a:pt x="98227" y="98226"/>
                </a:lnTo>
                <a:lnTo>
                  <a:pt x="98227" y="10715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206133" y="2661047"/>
            <a:ext cx="133946" cy="232172"/>
          </a:xfrm>
          <a:custGeom>
            <a:avLst/>
            <a:gdLst/>
            <a:ahLst/>
            <a:cxnLst/>
            <a:rect l="0" t="0" r="0" b="0"/>
            <a:pathLst>
              <a:path w="133946" h="232172">
                <a:moveTo>
                  <a:pt x="125015" y="0"/>
                </a:move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8930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7" y="26789"/>
                </a:lnTo>
                <a:lnTo>
                  <a:pt x="62508" y="44648"/>
                </a:lnTo>
                <a:lnTo>
                  <a:pt x="53578" y="44648"/>
                </a:lnTo>
                <a:lnTo>
                  <a:pt x="53578" y="53578"/>
                </a:lnTo>
                <a:lnTo>
                  <a:pt x="44648" y="62508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9297"/>
                </a:lnTo>
                <a:lnTo>
                  <a:pt x="44648" y="89297"/>
                </a:lnTo>
                <a:lnTo>
                  <a:pt x="53578" y="98226"/>
                </a:lnTo>
                <a:lnTo>
                  <a:pt x="53578" y="98226"/>
                </a:lnTo>
                <a:lnTo>
                  <a:pt x="62508" y="98226"/>
                </a:lnTo>
                <a:lnTo>
                  <a:pt x="62508" y="98226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6" y="80367"/>
                </a:lnTo>
                <a:lnTo>
                  <a:pt x="107156" y="71437"/>
                </a:lnTo>
                <a:lnTo>
                  <a:pt x="107156" y="62508"/>
                </a:lnTo>
                <a:lnTo>
                  <a:pt x="116086" y="53578"/>
                </a:lnTo>
                <a:lnTo>
                  <a:pt x="125015" y="44648"/>
                </a:lnTo>
                <a:lnTo>
                  <a:pt x="125015" y="3571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25015" y="17859"/>
                </a:lnTo>
                <a:lnTo>
                  <a:pt x="125015" y="26789"/>
                </a:lnTo>
                <a:lnTo>
                  <a:pt x="125015" y="35719"/>
                </a:lnTo>
                <a:lnTo>
                  <a:pt x="125015" y="44648"/>
                </a:lnTo>
                <a:lnTo>
                  <a:pt x="125015" y="44648"/>
                </a:lnTo>
                <a:lnTo>
                  <a:pt x="125015" y="62508"/>
                </a:lnTo>
                <a:lnTo>
                  <a:pt x="116086" y="71437"/>
                </a:lnTo>
                <a:lnTo>
                  <a:pt x="116086" y="7143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16086" y="125016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25015" y="160734"/>
                </a:lnTo>
                <a:lnTo>
                  <a:pt x="125015" y="169664"/>
                </a:lnTo>
                <a:lnTo>
                  <a:pt x="125015" y="178593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214312"/>
                </a:lnTo>
                <a:lnTo>
                  <a:pt x="116086" y="214312"/>
                </a:lnTo>
                <a:lnTo>
                  <a:pt x="107156" y="223242"/>
                </a:lnTo>
                <a:lnTo>
                  <a:pt x="98226" y="232171"/>
                </a:lnTo>
                <a:lnTo>
                  <a:pt x="89297" y="232171"/>
                </a:lnTo>
                <a:lnTo>
                  <a:pt x="80367" y="232171"/>
                </a:lnTo>
                <a:lnTo>
                  <a:pt x="71437" y="232171"/>
                </a:lnTo>
                <a:lnTo>
                  <a:pt x="53578" y="232171"/>
                </a:lnTo>
                <a:lnTo>
                  <a:pt x="44648" y="232171"/>
                </a:lnTo>
                <a:lnTo>
                  <a:pt x="26789" y="223242"/>
                </a:lnTo>
                <a:lnTo>
                  <a:pt x="17859" y="22324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366867" y="2652117"/>
            <a:ext cx="258962" cy="107157"/>
          </a:xfrm>
          <a:custGeom>
            <a:avLst/>
            <a:gdLst/>
            <a:ahLst/>
            <a:cxnLst/>
            <a:rect l="0" t="0" r="0" b="0"/>
            <a:pathLst>
              <a:path w="258962" h="107157">
                <a:moveTo>
                  <a:pt x="8930" y="44649"/>
                </a:moveTo>
                <a:lnTo>
                  <a:pt x="893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9"/>
                </a:lnTo>
                <a:lnTo>
                  <a:pt x="17860" y="53578"/>
                </a:lnTo>
                <a:lnTo>
                  <a:pt x="17860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62508" y="107156"/>
                </a:lnTo>
                <a:lnTo>
                  <a:pt x="80367" y="107156"/>
                </a:lnTo>
                <a:lnTo>
                  <a:pt x="98227" y="107156"/>
                </a:lnTo>
                <a:lnTo>
                  <a:pt x="107156" y="107156"/>
                </a:lnTo>
                <a:lnTo>
                  <a:pt x="125016" y="107156"/>
                </a:lnTo>
                <a:lnTo>
                  <a:pt x="142875" y="98227"/>
                </a:lnTo>
                <a:lnTo>
                  <a:pt x="160735" y="89297"/>
                </a:lnTo>
                <a:lnTo>
                  <a:pt x="169664" y="89297"/>
                </a:lnTo>
                <a:lnTo>
                  <a:pt x="187524" y="80367"/>
                </a:lnTo>
                <a:lnTo>
                  <a:pt x="196453" y="71438"/>
                </a:lnTo>
                <a:lnTo>
                  <a:pt x="205383" y="71438"/>
                </a:lnTo>
                <a:lnTo>
                  <a:pt x="223242" y="62508"/>
                </a:lnTo>
                <a:lnTo>
                  <a:pt x="232172" y="62508"/>
                </a:lnTo>
                <a:lnTo>
                  <a:pt x="232172" y="53578"/>
                </a:lnTo>
                <a:lnTo>
                  <a:pt x="241102" y="53578"/>
                </a:lnTo>
                <a:lnTo>
                  <a:pt x="250031" y="53578"/>
                </a:lnTo>
                <a:lnTo>
                  <a:pt x="250031" y="53578"/>
                </a:lnTo>
                <a:lnTo>
                  <a:pt x="250031" y="44649"/>
                </a:lnTo>
                <a:lnTo>
                  <a:pt x="250031" y="44649"/>
                </a:lnTo>
                <a:lnTo>
                  <a:pt x="258961" y="44649"/>
                </a:lnTo>
                <a:lnTo>
                  <a:pt x="258961" y="4464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312664" y="3750468"/>
            <a:ext cx="53579" cy="1294806"/>
          </a:xfrm>
          <a:custGeom>
            <a:avLst/>
            <a:gdLst/>
            <a:ahLst/>
            <a:cxnLst/>
            <a:rect l="0" t="0" r="0" b="0"/>
            <a:pathLst>
              <a:path w="53579" h="1294806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50032"/>
                </a:lnTo>
                <a:lnTo>
                  <a:pt x="8930" y="267891"/>
                </a:lnTo>
                <a:lnTo>
                  <a:pt x="8930" y="294680"/>
                </a:lnTo>
                <a:lnTo>
                  <a:pt x="8930" y="312539"/>
                </a:lnTo>
                <a:lnTo>
                  <a:pt x="8930" y="339328"/>
                </a:lnTo>
                <a:lnTo>
                  <a:pt x="8930" y="357188"/>
                </a:lnTo>
                <a:lnTo>
                  <a:pt x="17859" y="383977"/>
                </a:lnTo>
                <a:lnTo>
                  <a:pt x="17859" y="401836"/>
                </a:lnTo>
                <a:lnTo>
                  <a:pt x="17859" y="428625"/>
                </a:lnTo>
                <a:lnTo>
                  <a:pt x="17859" y="455414"/>
                </a:lnTo>
                <a:lnTo>
                  <a:pt x="17859" y="482203"/>
                </a:lnTo>
                <a:lnTo>
                  <a:pt x="17859" y="508993"/>
                </a:lnTo>
                <a:lnTo>
                  <a:pt x="26789" y="535782"/>
                </a:lnTo>
                <a:lnTo>
                  <a:pt x="26789" y="562571"/>
                </a:lnTo>
                <a:lnTo>
                  <a:pt x="26789" y="589360"/>
                </a:lnTo>
                <a:lnTo>
                  <a:pt x="26789" y="616149"/>
                </a:lnTo>
                <a:lnTo>
                  <a:pt x="26789" y="642938"/>
                </a:lnTo>
                <a:lnTo>
                  <a:pt x="26789" y="669727"/>
                </a:lnTo>
                <a:lnTo>
                  <a:pt x="35719" y="696516"/>
                </a:lnTo>
                <a:lnTo>
                  <a:pt x="35719" y="732235"/>
                </a:lnTo>
                <a:lnTo>
                  <a:pt x="35719" y="759024"/>
                </a:lnTo>
                <a:lnTo>
                  <a:pt x="35719" y="785813"/>
                </a:lnTo>
                <a:lnTo>
                  <a:pt x="44649" y="821532"/>
                </a:lnTo>
                <a:lnTo>
                  <a:pt x="44649" y="848321"/>
                </a:lnTo>
                <a:lnTo>
                  <a:pt x="44649" y="875110"/>
                </a:lnTo>
                <a:lnTo>
                  <a:pt x="44649" y="901899"/>
                </a:lnTo>
                <a:lnTo>
                  <a:pt x="44649" y="928688"/>
                </a:lnTo>
                <a:lnTo>
                  <a:pt x="44649" y="955477"/>
                </a:lnTo>
                <a:lnTo>
                  <a:pt x="44649" y="982266"/>
                </a:lnTo>
                <a:lnTo>
                  <a:pt x="53578" y="1009055"/>
                </a:lnTo>
                <a:lnTo>
                  <a:pt x="53578" y="1035844"/>
                </a:lnTo>
                <a:lnTo>
                  <a:pt x="53578" y="1062633"/>
                </a:lnTo>
                <a:lnTo>
                  <a:pt x="53578" y="1089422"/>
                </a:lnTo>
                <a:lnTo>
                  <a:pt x="53578" y="1107282"/>
                </a:lnTo>
                <a:lnTo>
                  <a:pt x="53578" y="1134071"/>
                </a:lnTo>
                <a:lnTo>
                  <a:pt x="53578" y="1151930"/>
                </a:lnTo>
                <a:lnTo>
                  <a:pt x="53578" y="1178720"/>
                </a:lnTo>
                <a:lnTo>
                  <a:pt x="53578" y="1196579"/>
                </a:lnTo>
                <a:lnTo>
                  <a:pt x="53578" y="1214438"/>
                </a:lnTo>
                <a:lnTo>
                  <a:pt x="53578" y="1223368"/>
                </a:lnTo>
                <a:lnTo>
                  <a:pt x="53578" y="1241227"/>
                </a:lnTo>
                <a:lnTo>
                  <a:pt x="53578" y="1259087"/>
                </a:lnTo>
                <a:lnTo>
                  <a:pt x="53578" y="1259087"/>
                </a:lnTo>
                <a:lnTo>
                  <a:pt x="53578" y="1268016"/>
                </a:lnTo>
                <a:lnTo>
                  <a:pt x="53578" y="1276946"/>
                </a:lnTo>
                <a:lnTo>
                  <a:pt x="53578" y="1294805"/>
                </a:lnTo>
                <a:lnTo>
                  <a:pt x="53578" y="129480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062633" y="4161234"/>
            <a:ext cx="312540" cy="35720"/>
          </a:xfrm>
          <a:custGeom>
            <a:avLst/>
            <a:gdLst/>
            <a:ahLst/>
            <a:cxnLst/>
            <a:rect l="0" t="0" r="0" b="0"/>
            <a:pathLst>
              <a:path w="312540" h="35720">
                <a:moveTo>
                  <a:pt x="312539" y="8930"/>
                </a:moveTo>
                <a:lnTo>
                  <a:pt x="303609" y="8930"/>
                </a:lnTo>
                <a:lnTo>
                  <a:pt x="303609" y="893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85750" y="0"/>
                </a:lnTo>
                <a:lnTo>
                  <a:pt x="285750" y="0"/>
                </a:lnTo>
                <a:lnTo>
                  <a:pt x="276820" y="0"/>
                </a:lnTo>
                <a:lnTo>
                  <a:pt x="267890" y="8930"/>
                </a:lnTo>
                <a:lnTo>
                  <a:pt x="258961" y="8930"/>
                </a:lnTo>
                <a:lnTo>
                  <a:pt x="250031" y="8930"/>
                </a:lnTo>
                <a:lnTo>
                  <a:pt x="23217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205383" y="8930"/>
                </a:lnTo>
                <a:lnTo>
                  <a:pt x="187523" y="8930"/>
                </a:lnTo>
                <a:lnTo>
                  <a:pt x="178594" y="17859"/>
                </a:lnTo>
                <a:lnTo>
                  <a:pt x="160734" y="8930"/>
                </a:lnTo>
                <a:lnTo>
                  <a:pt x="151805" y="8930"/>
                </a:lnTo>
                <a:lnTo>
                  <a:pt x="142875" y="1785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6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401961" y="4036218"/>
            <a:ext cx="276821" cy="205384"/>
          </a:xfrm>
          <a:custGeom>
            <a:avLst/>
            <a:gdLst/>
            <a:ahLst/>
            <a:cxnLst/>
            <a:rect l="0" t="0" r="0" b="0"/>
            <a:pathLst>
              <a:path w="276821" h="205384">
                <a:moveTo>
                  <a:pt x="8930" y="205383"/>
                </a:moveTo>
                <a:lnTo>
                  <a:pt x="0" y="205383"/>
                </a:lnTo>
                <a:lnTo>
                  <a:pt x="8930" y="20538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87524"/>
                </a:lnTo>
                <a:lnTo>
                  <a:pt x="8930" y="187524"/>
                </a:lnTo>
                <a:lnTo>
                  <a:pt x="17859" y="17859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0735"/>
                </a:lnTo>
                <a:lnTo>
                  <a:pt x="35719" y="151805"/>
                </a:lnTo>
                <a:lnTo>
                  <a:pt x="35719" y="151805"/>
                </a:lnTo>
                <a:lnTo>
                  <a:pt x="44648" y="142875"/>
                </a:lnTo>
                <a:lnTo>
                  <a:pt x="53578" y="133946"/>
                </a:lnTo>
                <a:lnTo>
                  <a:pt x="53578" y="13394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07157"/>
                </a:lnTo>
                <a:lnTo>
                  <a:pt x="98227" y="98227"/>
                </a:lnTo>
                <a:lnTo>
                  <a:pt x="107156" y="89297"/>
                </a:lnTo>
                <a:lnTo>
                  <a:pt x="116086" y="80368"/>
                </a:lnTo>
                <a:lnTo>
                  <a:pt x="125016" y="80368"/>
                </a:lnTo>
                <a:lnTo>
                  <a:pt x="142875" y="71438"/>
                </a:lnTo>
                <a:lnTo>
                  <a:pt x="151805" y="62508"/>
                </a:lnTo>
                <a:lnTo>
                  <a:pt x="160734" y="62508"/>
                </a:lnTo>
                <a:lnTo>
                  <a:pt x="178594" y="53578"/>
                </a:lnTo>
                <a:lnTo>
                  <a:pt x="187523" y="44649"/>
                </a:lnTo>
                <a:lnTo>
                  <a:pt x="196453" y="35719"/>
                </a:lnTo>
                <a:lnTo>
                  <a:pt x="205383" y="3571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2" y="17860"/>
                </a:lnTo>
                <a:lnTo>
                  <a:pt x="250031" y="8930"/>
                </a:lnTo>
                <a:lnTo>
                  <a:pt x="258961" y="8930"/>
                </a:lnTo>
                <a:lnTo>
                  <a:pt x="258961" y="8930"/>
                </a:lnTo>
                <a:lnTo>
                  <a:pt x="267891" y="8930"/>
                </a:lnTo>
                <a:lnTo>
                  <a:pt x="267891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268016" y="4947047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10715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35719"/>
                </a:lnTo>
                <a:lnTo>
                  <a:pt x="80367" y="35719"/>
                </a:lnTo>
                <a:lnTo>
                  <a:pt x="71437" y="44648"/>
                </a:lnTo>
                <a:lnTo>
                  <a:pt x="71437" y="53578"/>
                </a:lnTo>
                <a:lnTo>
                  <a:pt x="62507" y="62508"/>
                </a:lnTo>
                <a:lnTo>
                  <a:pt x="62507" y="71437"/>
                </a:lnTo>
                <a:lnTo>
                  <a:pt x="53578" y="80367"/>
                </a:lnTo>
                <a:lnTo>
                  <a:pt x="53578" y="89297"/>
                </a:lnTo>
                <a:lnTo>
                  <a:pt x="44648" y="98226"/>
                </a:lnTo>
                <a:lnTo>
                  <a:pt x="44648" y="107156"/>
                </a:lnTo>
                <a:lnTo>
                  <a:pt x="35718" y="116086"/>
                </a:lnTo>
                <a:lnTo>
                  <a:pt x="35718" y="125016"/>
                </a:lnTo>
                <a:lnTo>
                  <a:pt x="26789" y="133945"/>
                </a:lnTo>
                <a:lnTo>
                  <a:pt x="26789" y="14287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9664"/>
                </a:lnTo>
                <a:lnTo>
                  <a:pt x="8929" y="178594"/>
                </a:lnTo>
                <a:lnTo>
                  <a:pt x="8929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366242" y="4982766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17860" y="44648"/>
                </a:lnTo>
                <a:lnTo>
                  <a:pt x="17860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62507"/>
                </a:lnTo>
                <a:lnTo>
                  <a:pt x="44649" y="71437"/>
                </a:lnTo>
                <a:lnTo>
                  <a:pt x="53578" y="71437"/>
                </a:lnTo>
                <a:lnTo>
                  <a:pt x="62508" y="80367"/>
                </a:lnTo>
                <a:lnTo>
                  <a:pt x="80367" y="89297"/>
                </a:lnTo>
                <a:lnTo>
                  <a:pt x="89297" y="98226"/>
                </a:lnTo>
                <a:lnTo>
                  <a:pt x="98227" y="9822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33946" y="125015"/>
                </a:lnTo>
                <a:lnTo>
                  <a:pt x="133946" y="125015"/>
                </a:lnTo>
                <a:lnTo>
                  <a:pt x="142875" y="133945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60735" y="151804"/>
                </a:lnTo>
                <a:lnTo>
                  <a:pt x="160735" y="151804"/>
                </a:lnTo>
                <a:lnTo>
                  <a:pt x="160735" y="160734"/>
                </a:lnTo>
                <a:lnTo>
                  <a:pt x="169664" y="160734"/>
                </a:lnTo>
                <a:lnTo>
                  <a:pt x="169664" y="169664"/>
                </a:lnTo>
                <a:lnTo>
                  <a:pt x="169664" y="178593"/>
                </a:lnTo>
                <a:lnTo>
                  <a:pt x="169664" y="178593"/>
                </a:lnTo>
                <a:lnTo>
                  <a:pt x="178594" y="187523"/>
                </a:lnTo>
                <a:lnTo>
                  <a:pt x="178594" y="18752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178844" y="4625578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80367" y="8929"/>
                </a:move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8" y="35718"/>
                </a:lnTo>
                <a:lnTo>
                  <a:pt x="44648" y="35718"/>
                </a:lnTo>
                <a:lnTo>
                  <a:pt x="35719" y="44648"/>
                </a:lnTo>
                <a:lnTo>
                  <a:pt x="3571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33945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223492" y="4661296"/>
            <a:ext cx="35720" cy="321471"/>
          </a:xfrm>
          <a:custGeom>
            <a:avLst/>
            <a:gdLst/>
            <a:ahLst/>
            <a:cxnLst/>
            <a:rect l="0" t="0" r="0" b="0"/>
            <a:pathLst>
              <a:path w="35720" h="321471">
                <a:moveTo>
                  <a:pt x="0" y="9822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8930" y="80368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53579"/>
                </a:lnTo>
                <a:lnTo>
                  <a:pt x="17860" y="53579"/>
                </a:lnTo>
                <a:lnTo>
                  <a:pt x="17860" y="44649"/>
                </a:lnTo>
                <a:lnTo>
                  <a:pt x="2678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26790"/>
                </a:lnTo>
                <a:lnTo>
                  <a:pt x="35719" y="26790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53579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80368"/>
                </a:lnTo>
                <a:lnTo>
                  <a:pt x="35719" y="98227"/>
                </a:lnTo>
                <a:lnTo>
                  <a:pt x="35719" y="107157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60735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96454"/>
                </a:lnTo>
                <a:lnTo>
                  <a:pt x="26789" y="214313"/>
                </a:lnTo>
                <a:lnTo>
                  <a:pt x="17860" y="214313"/>
                </a:lnTo>
                <a:lnTo>
                  <a:pt x="17860" y="232173"/>
                </a:lnTo>
                <a:lnTo>
                  <a:pt x="17860" y="241102"/>
                </a:lnTo>
                <a:lnTo>
                  <a:pt x="8930" y="250032"/>
                </a:lnTo>
                <a:lnTo>
                  <a:pt x="8930" y="258962"/>
                </a:lnTo>
                <a:lnTo>
                  <a:pt x="8930" y="267892"/>
                </a:lnTo>
                <a:lnTo>
                  <a:pt x="8930" y="276821"/>
                </a:lnTo>
                <a:lnTo>
                  <a:pt x="8930" y="285751"/>
                </a:lnTo>
                <a:lnTo>
                  <a:pt x="8930" y="294681"/>
                </a:lnTo>
                <a:lnTo>
                  <a:pt x="0" y="294681"/>
                </a:lnTo>
                <a:lnTo>
                  <a:pt x="0" y="30361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21470"/>
                </a:lnTo>
                <a:lnTo>
                  <a:pt x="0" y="321470"/>
                </a:lnTo>
                <a:lnTo>
                  <a:pt x="0" y="321470"/>
                </a:lnTo>
                <a:lnTo>
                  <a:pt x="8930" y="321470"/>
                </a:lnTo>
                <a:lnTo>
                  <a:pt x="8930" y="32147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196703" y="4822031"/>
            <a:ext cx="89298" cy="71439"/>
          </a:xfrm>
          <a:custGeom>
            <a:avLst/>
            <a:gdLst/>
            <a:ahLst/>
            <a:cxnLst/>
            <a:rect l="0" t="0" r="0" b="0"/>
            <a:pathLst>
              <a:path w="89298" h="71439">
                <a:moveTo>
                  <a:pt x="89297" y="53578"/>
                </a:moveTo>
                <a:lnTo>
                  <a:pt x="80367" y="53578"/>
                </a:lnTo>
                <a:lnTo>
                  <a:pt x="80367" y="53578"/>
                </a:lnTo>
                <a:lnTo>
                  <a:pt x="80367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62508" y="44648"/>
                </a:lnTo>
                <a:lnTo>
                  <a:pt x="62508" y="53578"/>
                </a:lnTo>
                <a:lnTo>
                  <a:pt x="53578" y="53578"/>
                </a:lnTo>
                <a:lnTo>
                  <a:pt x="44649" y="53578"/>
                </a:lnTo>
                <a:lnTo>
                  <a:pt x="44649" y="53578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44648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44649" y="17859"/>
                </a:lnTo>
                <a:lnTo>
                  <a:pt x="44649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303859" y="4857750"/>
            <a:ext cx="71439" cy="35720"/>
          </a:xfrm>
          <a:custGeom>
            <a:avLst/>
            <a:gdLst/>
            <a:ahLst/>
            <a:cxnLst/>
            <a:rect l="0" t="0" r="0" b="0"/>
            <a:pathLst>
              <a:path w="71439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26789"/>
                </a:lnTo>
                <a:lnTo>
                  <a:pt x="53579" y="26789"/>
                </a:lnTo>
                <a:lnTo>
                  <a:pt x="53579" y="26789"/>
                </a:lnTo>
                <a:lnTo>
                  <a:pt x="53579" y="2678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214563" y="4929188"/>
            <a:ext cx="35719" cy="53579"/>
          </a:xfrm>
          <a:custGeom>
            <a:avLst/>
            <a:gdLst/>
            <a:ahLst/>
            <a:cxnLst/>
            <a:rect l="0" t="0" r="0" b="0"/>
            <a:pathLst>
              <a:path w="35719" h="53579">
                <a:moveTo>
                  <a:pt x="35718" y="8929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259211" y="4955977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17859" y="0"/>
                </a:move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1268016" y="3607593"/>
            <a:ext cx="125016" cy="53579"/>
          </a:xfrm>
          <a:custGeom>
            <a:avLst/>
            <a:gdLst/>
            <a:ahLst/>
            <a:cxnLst/>
            <a:rect l="0" t="0" r="0" b="0"/>
            <a:pathLst>
              <a:path w="125016" h="53579">
                <a:moveTo>
                  <a:pt x="8929" y="26789"/>
                </a:move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7" y="44649"/>
                </a:lnTo>
                <a:lnTo>
                  <a:pt x="71437" y="44649"/>
                </a:lnTo>
                <a:lnTo>
                  <a:pt x="7143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89297" y="35719"/>
                </a:lnTo>
                <a:lnTo>
                  <a:pt x="89297" y="35719"/>
                </a:lnTo>
                <a:lnTo>
                  <a:pt x="98226" y="3571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1285875" y="35361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384102" y="3518296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1294805" y="353615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089422" y="3241476"/>
            <a:ext cx="544712" cy="580431"/>
          </a:xfrm>
          <a:custGeom>
            <a:avLst/>
            <a:gdLst/>
            <a:ahLst/>
            <a:cxnLst/>
            <a:rect l="0" t="0" r="0" b="0"/>
            <a:pathLst>
              <a:path w="544712" h="580431">
                <a:moveTo>
                  <a:pt x="312539" y="8930"/>
                </a:moveTo>
                <a:lnTo>
                  <a:pt x="303609" y="8930"/>
                </a:lnTo>
                <a:lnTo>
                  <a:pt x="303609" y="8930"/>
                </a:lnTo>
                <a:lnTo>
                  <a:pt x="294680" y="0"/>
                </a:lnTo>
                <a:lnTo>
                  <a:pt x="294680" y="0"/>
                </a:lnTo>
                <a:lnTo>
                  <a:pt x="285750" y="0"/>
                </a:lnTo>
                <a:lnTo>
                  <a:pt x="276820" y="0"/>
                </a:lnTo>
                <a:lnTo>
                  <a:pt x="267891" y="0"/>
                </a:lnTo>
                <a:lnTo>
                  <a:pt x="267891" y="0"/>
                </a:lnTo>
                <a:lnTo>
                  <a:pt x="258961" y="0"/>
                </a:lnTo>
                <a:lnTo>
                  <a:pt x="250031" y="0"/>
                </a:lnTo>
                <a:lnTo>
                  <a:pt x="250031" y="0"/>
                </a:lnTo>
                <a:lnTo>
                  <a:pt x="241101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05383" y="8930"/>
                </a:lnTo>
                <a:lnTo>
                  <a:pt x="196453" y="17860"/>
                </a:lnTo>
                <a:lnTo>
                  <a:pt x="187523" y="17860"/>
                </a:lnTo>
                <a:lnTo>
                  <a:pt x="169664" y="26789"/>
                </a:lnTo>
                <a:lnTo>
                  <a:pt x="160734" y="26789"/>
                </a:lnTo>
                <a:lnTo>
                  <a:pt x="151805" y="35719"/>
                </a:lnTo>
                <a:lnTo>
                  <a:pt x="142875" y="35719"/>
                </a:lnTo>
                <a:lnTo>
                  <a:pt x="133945" y="44649"/>
                </a:lnTo>
                <a:lnTo>
                  <a:pt x="116086" y="53578"/>
                </a:lnTo>
                <a:lnTo>
                  <a:pt x="107156" y="62508"/>
                </a:lnTo>
                <a:lnTo>
                  <a:pt x="98227" y="71438"/>
                </a:lnTo>
                <a:lnTo>
                  <a:pt x="89297" y="80367"/>
                </a:lnTo>
                <a:lnTo>
                  <a:pt x="80367" y="80367"/>
                </a:lnTo>
                <a:lnTo>
                  <a:pt x="71437" y="89297"/>
                </a:lnTo>
                <a:lnTo>
                  <a:pt x="62508" y="107156"/>
                </a:lnTo>
                <a:lnTo>
                  <a:pt x="62508" y="107156"/>
                </a:lnTo>
                <a:lnTo>
                  <a:pt x="44648" y="125016"/>
                </a:lnTo>
                <a:lnTo>
                  <a:pt x="44648" y="133945"/>
                </a:lnTo>
                <a:lnTo>
                  <a:pt x="3571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0" y="294680"/>
                </a:lnTo>
                <a:lnTo>
                  <a:pt x="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8930" y="339328"/>
                </a:lnTo>
                <a:lnTo>
                  <a:pt x="8930" y="348258"/>
                </a:lnTo>
                <a:lnTo>
                  <a:pt x="8930" y="357188"/>
                </a:lnTo>
                <a:lnTo>
                  <a:pt x="17859" y="366117"/>
                </a:lnTo>
                <a:lnTo>
                  <a:pt x="17859" y="375047"/>
                </a:lnTo>
                <a:lnTo>
                  <a:pt x="17859" y="383977"/>
                </a:lnTo>
                <a:lnTo>
                  <a:pt x="26789" y="392906"/>
                </a:lnTo>
                <a:lnTo>
                  <a:pt x="26789" y="401836"/>
                </a:lnTo>
                <a:lnTo>
                  <a:pt x="35719" y="410766"/>
                </a:lnTo>
                <a:lnTo>
                  <a:pt x="35719" y="410766"/>
                </a:lnTo>
                <a:lnTo>
                  <a:pt x="35719" y="428625"/>
                </a:lnTo>
                <a:lnTo>
                  <a:pt x="44648" y="437555"/>
                </a:lnTo>
                <a:lnTo>
                  <a:pt x="44648" y="437555"/>
                </a:lnTo>
                <a:lnTo>
                  <a:pt x="53578" y="446485"/>
                </a:lnTo>
                <a:lnTo>
                  <a:pt x="53578" y="455414"/>
                </a:lnTo>
                <a:lnTo>
                  <a:pt x="62508" y="455414"/>
                </a:lnTo>
                <a:lnTo>
                  <a:pt x="62508" y="464344"/>
                </a:lnTo>
                <a:lnTo>
                  <a:pt x="71437" y="473274"/>
                </a:lnTo>
                <a:lnTo>
                  <a:pt x="80367" y="482203"/>
                </a:lnTo>
                <a:lnTo>
                  <a:pt x="80367" y="482203"/>
                </a:lnTo>
                <a:lnTo>
                  <a:pt x="89297" y="491133"/>
                </a:lnTo>
                <a:lnTo>
                  <a:pt x="98227" y="491133"/>
                </a:lnTo>
                <a:lnTo>
                  <a:pt x="98227" y="500063"/>
                </a:lnTo>
                <a:lnTo>
                  <a:pt x="107156" y="508992"/>
                </a:lnTo>
                <a:lnTo>
                  <a:pt x="116086" y="508992"/>
                </a:lnTo>
                <a:lnTo>
                  <a:pt x="125016" y="508992"/>
                </a:lnTo>
                <a:lnTo>
                  <a:pt x="125016" y="517922"/>
                </a:lnTo>
                <a:lnTo>
                  <a:pt x="133945" y="526852"/>
                </a:lnTo>
                <a:lnTo>
                  <a:pt x="142875" y="526852"/>
                </a:lnTo>
                <a:lnTo>
                  <a:pt x="151805" y="535781"/>
                </a:lnTo>
                <a:lnTo>
                  <a:pt x="160734" y="535781"/>
                </a:lnTo>
                <a:lnTo>
                  <a:pt x="169664" y="535781"/>
                </a:lnTo>
                <a:lnTo>
                  <a:pt x="169664" y="544711"/>
                </a:lnTo>
                <a:lnTo>
                  <a:pt x="178594" y="544711"/>
                </a:lnTo>
                <a:lnTo>
                  <a:pt x="187523" y="544711"/>
                </a:lnTo>
                <a:lnTo>
                  <a:pt x="196453" y="553641"/>
                </a:lnTo>
                <a:lnTo>
                  <a:pt x="205383" y="553641"/>
                </a:lnTo>
                <a:lnTo>
                  <a:pt x="205383" y="562570"/>
                </a:lnTo>
                <a:lnTo>
                  <a:pt x="214312" y="562570"/>
                </a:lnTo>
                <a:lnTo>
                  <a:pt x="223242" y="562570"/>
                </a:lnTo>
                <a:lnTo>
                  <a:pt x="232172" y="562570"/>
                </a:lnTo>
                <a:lnTo>
                  <a:pt x="241101" y="571500"/>
                </a:lnTo>
                <a:lnTo>
                  <a:pt x="250031" y="571500"/>
                </a:lnTo>
                <a:lnTo>
                  <a:pt x="258961" y="571500"/>
                </a:lnTo>
                <a:lnTo>
                  <a:pt x="267891" y="571500"/>
                </a:lnTo>
                <a:lnTo>
                  <a:pt x="276820" y="571500"/>
                </a:lnTo>
                <a:lnTo>
                  <a:pt x="285750" y="580430"/>
                </a:lnTo>
                <a:lnTo>
                  <a:pt x="294680" y="580430"/>
                </a:lnTo>
                <a:lnTo>
                  <a:pt x="294680" y="580430"/>
                </a:lnTo>
                <a:lnTo>
                  <a:pt x="312539" y="580430"/>
                </a:lnTo>
                <a:lnTo>
                  <a:pt x="321469" y="571500"/>
                </a:lnTo>
                <a:lnTo>
                  <a:pt x="330398" y="571500"/>
                </a:lnTo>
                <a:lnTo>
                  <a:pt x="339328" y="571500"/>
                </a:lnTo>
                <a:lnTo>
                  <a:pt x="348258" y="571500"/>
                </a:lnTo>
                <a:lnTo>
                  <a:pt x="357187" y="571500"/>
                </a:lnTo>
                <a:lnTo>
                  <a:pt x="375047" y="562570"/>
                </a:lnTo>
                <a:lnTo>
                  <a:pt x="383976" y="562570"/>
                </a:lnTo>
                <a:lnTo>
                  <a:pt x="392906" y="553641"/>
                </a:lnTo>
                <a:lnTo>
                  <a:pt x="401836" y="544711"/>
                </a:lnTo>
                <a:lnTo>
                  <a:pt x="419695" y="535781"/>
                </a:lnTo>
                <a:lnTo>
                  <a:pt x="428625" y="535781"/>
                </a:lnTo>
                <a:lnTo>
                  <a:pt x="437555" y="526852"/>
                </a:lnTo>
                <a:lnTo>
                  <a:pt x="446484" y="517922"/>
                </a:lnTo>
                <a:lnTo>
                  <a:pt x="455414" y="508992"/>
                </a:lnTo>
                <a:lnTo>
                  <a:pt x="473273" y="500063"/>
                </a:lnTo>
                <a:lnTo>
                  <a:pt x="482203" y="491133"/>
                </a:lnTo>
                <a:lnTo>
                  <a:pt x="491133" y="482203"/>
                </a:lnTo>
                <a:lnTo>
                  <a:pt x="500062" y="473274"/>
                </a:lnTo>
                <a:lnTo>
                  <a:pt x="500062" y="464344"/>
                </a:lnTo>
                <a:lnTo>
                  <a:pt x="508992" y="446485"/>
                </a:lnTo>
                <a:lnTo>
                  <a:pt x="517922" y="437555"/>
                </a:lnTo>
                <a:lnTo>
                  <a:pt x="517922" y="428625"/>
                </a:lnTo>
                <a:lnTo>
                  <a:pt x="526851" y="410766"/>
                </a:lnTo>
                <a:lnTo>
                  <a:pt x="535781" y="401836"/>
                </a:lnTo>
                <a:lnTo>
                  <a:pt x="535781" y="392906"/>
                </a:lnTo>
                <a:lnTo>
                  <a:pt x="535781" y="375047"/>
                </a:lnTo>
                <a:lnTo>
                  <a:pt x="535781" y="366117"/>
                </a:lnTo>
                <a:lnTo>
                  <a:pt x="544711" y="348258"/>
                </a:lnTo>
                <a:lnTo>
                  <a:pt x="544711" y="339328"/>
                </a:lnTo>
                <a:lnTo>
                  <a:pt x="544711" y="321469"/>
                </a:lnTo>
                <a:lnTo>
                  <a:pt x="544711" y="303610"/>
                </a:lnTo>
                <a:lnTo>
                  <a:pt x="535781" y="294680"/>
                </a:lnTo>
                <a:lnTo>
                  <a:pt x="535781" y="276820"/>
                </a:lnTo>
                <a:lnTo>
                  <a:pt x="535781" y="258961"/>
                </a:lnTo>
                <a:lnTo>
                  <a:pt x="535781" y="241102"/>
                </a:lnTo>
                <a:lnTo>
                  <a:pt x="535781" y="232172"/>
                </a:lnTo>
                <a:lnTo>
                  <a:pt x="526851" y="214313"/>
                </a:lnTo>
                <a:lnTo>
                  <a:pt x="526851" y="205383"/>
                </a:lnTo>
                <a:lnTo>
                  <a:pt x="526851" y="187524"/>
                </a:lnTo>
                <a:lnTo>
                  <a:pt x="517922" y="169664"/>
                </a:lnTo>
                <a:lnTo>
                  <a:pt x="517922" y="160735"/>
                </a:lnTo>
                <a:lnTo>
                  <a:pt x="508992" y="142875"/>
                </a:lnTo>
                <a:lnTo>
                  <a:pt x="500062" y="133945"/>
                </a:lnTo>
                <a:lnTo>
                  <a:pt x="500062" y="116086"/>
                </a:lnTo>
                <a:lnTo>
                  <a:pt x="491133" y="107156"/>
                </a:lnTo>
                <a:lnTo>
                  <a:pt x="482203" y="98227"/>
                </a:lnTo>
                <a:lnTo>
                  <a:pt x="473273" y="80367"/>
                </a:lnTo>
                <a:lnTo>
                  <a:pt x="464344" y="71438"/>
                </a:lnTo>
                <a:lnTo>
                  <a:pt x="446484" y="62508"/>
                </a:lnTo>
                <a:lnTo>
                  <a:pt x="437555" y="53578"/>
                </a:lnTo>
                <a:lnTo>
                  <a:pt x="419695" y="44649"/>
                </a:lnTo>
                <a:lnTo>
                  <a:pt x="410766" y="35719"/>
                </a:lnTo>
                <a:lnTo>
                  <a:pt x="392906" y="26789"/>
                </a:lnTo>
                <a:lnTo>
                  <a:pt x="375047" y="26789"/>
                </a:lnTo>
                <a:lnTo>
                  <a:pt x="357187" y="26789"/>
                </a:lnTo>
                <a:lnTo>
                  <a:pt x="339328" y="17860"/>
                </a:lnTo>
                <a:lnTo>
                  <a:pt x="321469" y="17860"/>
                </a:lnTo>
                <a:lnTo>
                  <a:pt x="303609" y="8930"/>
                </a:lnTo>
                <a:lnTo>
                  <a:pt x="276820" y="8930"/>
                </a:lnTo>
                <a:lnTo>
                  <a:pt x="250031" y="8930"/>
                </a:lnTo>
                <a:lnTo>
                  <a:pt x="250031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1205508" y="5161359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142875" y="8930"/>
                </a:moveTo>
                <a:lnTo>
                  <a:pt x="133945" y="8930"/>
                </a:lnTo>
                <a:lnTo>
                  <a:pt x="133945" y="893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1553766" y="5143500"/>
            <a:ext cx="98227" cy="53579"/>
          </a:xfrm>
          <a:custGeom>
            <a:avLst/>
            <a:gdLst/>
            <a:ahLst/>
            <a:cxnLst/>
            <a:rect l="0" t="0" r="0" b="0"/>
            <a:pathLst>
              <a:path w="98227" h="53579">
                <a:moveTo>
                  <a:pt x="98226" y="26789"/>
                </a:move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26789"/>
                </a:lnTo>
                <a:lnTo>
                  <a:pt x="71437" y="26789"/>
                </a:lnTo>
                <a:lnTo>
                  <a:pt x="62507" y="26789"/>
                </a:lnTo>
                <a:lnTo>
                  <a:pt x="62507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7" y="53578"/>
                </a:lnTo>
                <a:lnTo>
                  <a:pt x="71437" y="44648"/>
                </a:lnTo>
                <a:lnTo>
                  <a:pt x="71437" y="44648"/>
                </a:lnTo>
                <a:lnTo>
                  <a:pt x="80367" y="44648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009180" y="4652367"/>
            <a:ext cx="98227" cy="125016"/>
          </a:xfrm>
          <a:custGeom>
            <a:avLst/>
            <a:gdLst/>
            <a:ahLst/>
            <a:cxnLst/>
            <a:rect l="0" t="0" r="0" b="0"/>
            <a:pathLst>
              <a:path w="98227" h="125016">
                <a:moveTo>
                  <a:pt x="98226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35718" y="125015"/>
                </a:lnTo>
                <a:lnTo>
                  <a:pt x="35718" y="125015"/>
                </a:lnTo>
                <a:lnTo>
                  <a:pt x="35718" y="125015"/>
                </a:lnTo>
                <a:lnTo>
                  <a:pt x="35718" y="116086"/>
                </a:lnTo>
                <a:lnTo>
                  <a:pt x="35718" y="116086"/>
                </a:lnTo>
                <a:lnTo>
                  <a:pt x="35718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027039" y="4759523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44648"/>
                </a:lnTo>
                <a:lnTo>
                  <a:pt x="44649" y="4464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62508"/>
                </a:lnTo>
                <a:lnTo>
                  <a:pt x="44649" y="62508"/>
                </a:lnTo>
                <a:lnTo>
                  <a:pt x="44649" y="71438"/>
                </a:lnTo>
                <a:lnTo>
                  <a:pt x="44649" y="80367"/>
                </a:lnTo>
                <a:lnTo>
                  <a:pt x="44649" y="8036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98227"/>
                </a:lnTo>
                <a:lnTo>
                  <a:pt x="44649" y="98227"/>
                </a:lnTo>
                <a:lnTo>
                  <a:pt x="44649" y="107156"/>
                </a:lnTo>
                <a:lnTo>
                  <a:pt x="44649" y="10715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44649" y="125016"/>
                </a:lnTo>
                <a:lnTo>
                  <a:pt x="44649" y="13394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2000250" y="4884539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080617" y="4884539"/>
            <a:ext cx="71439" cy="53579"/>
          </a:xfrm>
          <a:custGeom>
            <a:avLst/>
            <a:gdLst/>
            <a:ahLst/>
            <a:cxnLst/>
            <a:rect l="0" t="0" r="0" b="0"/>
            <a:pathLst>
              <a:path w="71439" h="53579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53578"/>
                </a:lnTo>
                <a:lnTo>
                  <a:pt x="71438" y="44649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009180" y="4822031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116086" y="17859"/>
                </a:move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2125266" y="4830961"/>
            <a:ext cx="35719" cy="8930"/>
          </a:xfrm>
          <a:custGeom>
            <a:avLst/>
            <a:gdLst/>
            <a:ahLst/>
            <a:cxnLst/>
            <a:rect l="0" t="0" r="0" b="0"/>
            <a:pathLst>
              <a:path w="35719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0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2089547" y="4661296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44648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26790"/>
                </a:lnTo>
                <a:lnTo>
                  <a:pt x="53578" y="26790"/>
                </a:lnTo>
                <a:lnTo>
                  <a:pt x="53578" y="26790"/>
                </a:lnTo>
                <a:lnTo>
                  <a:pt x="53578" y="26790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62508"/>
                </a:lnTo>
                <a:lnTo>
                  <a:pt x="5357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44648" y="80368"/>
                </a:lnTo>
                <a:lnTo>
                  <a:pt x="35719" y="80368"/>
                </a:lnTo>
                <a:lnTo>
                  <a:pt x="35719" y="80368"/>
                </a:lnTo>
                <a:lnTo>
                  <a:pt x="35719" y="80368"/>
                </a:lnTo>
                <a:lnTo>
                  <a:pt x="35719" y="80368"/>
                </a:lnTo>
                <a:lnTo>
                  <a:pt x="35719" y="80368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2384227" y="4652367"/>
            <a:ext cx="80368" cy="80368"/>
          </a:xfrm>
          <a:custGeom>
            <a:avLst/>
            <a:gdLst/>
            <a:ahLst/>
            <a:cxnLst/>
            <a:rect l="0" t="0" r="0" b="0"/>
            <a:pathLst>
              <a:path w="80368" h="80368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62508"/>
                </a:lnTo>
                <a:lnTo>
                  <a:pt x="35718" y="71437"/>
                </a:lnTo>
                <a:lnTo>
                  <a:pt x="35718" y="62508"/>
                </a:lnTo>
                <a:lnTo>
                  <a:pt x="35718" y="62508"/>
                </a:lnTo>
                <a:lnTo>
                  <a:pt x="35718" y="71437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464594" y="4688086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35718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62507"/>
                </a:lnTo>
                <a:lnTo>
                  <a:pt x="26789" y="62507"/>
                </a:lnTo>
                <a:lnTo>
                  <a:pt x="26789" y="62507"/>
                </a:lnTo>
                <a:lnTo>
                  <a:pt x="17859" y="6250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6"/>
                </a:lnTo>
                <a:lnTo>
                  <a:pt x="17859" y="89296"/>
                </a:lnTo>
                <a:lnTo>
                  <a:pt x="8929" y="89296"/>
                </a:lnTo>
                <a:lnTo>
                  <a:pt x="8929" y="8929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5"/>
                </a:lnTo>
                <a:lnTo>
                  <a:pt x="8929" y="116085"/>
                </a:lnTo>
                <a:lnTo>
                  <a:pt x="8929" y="116085"/>
                </a:lnTo>
                <a:lnTo>
                  <a:pt x="8929" y="116085"/>
                </a:lnTo>
                <a:lnTo>
                  <a:pt x="8929" y="116085"/>
                </a:lnTo>
                <a:lnTo>
                  <a:pt x="8929" y="125015"/>
                </a:lnTo>
                <a:lnTo>
                  <a:pt x="8929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2473523" y="48577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2428875" y="4857750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411016" y="4857750"/>
            <a:ext cx="107157" cy="44649"/>
          </a:xfrm>
          <a:custGeom>
            <a:avLst/>
            <a:gdLst/>
            <a:ahLst/>
            <a:cxnLst/>
            <a:rect l="0" t="0" r="0" b="0"/>
            <a:pathLst>
              <a:path w="107157" h="44649">
                <a:moveTo>
                  <a:pt x="53578" y="17859"/>
                </a:move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7" y="35719"/>
                </a:lnTo>
                <a:lnTo>
                  <a:pt x="6250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44648"/>
                </a:lnTo>
                <a:lnTo>
                  <a:pt x="98226" y="44648"/>
                </a:lnTo>
                <a:lnTo>
                  <a:pt x="98226" y="44648"/>
                </a:lnTo>
                <a:lnTo>
                  <a:pt x="9822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62507" y="0"/>
                </a:lnTo>
                <a:lnTo>
                  <a:pt x="62507" y="0"/>
                </a:lnTo>
                <a:lnTo>
                  <a:pt x="62507" y="8929"/>
                </a:lnTo>
                <a:lnTo>
                  <a:pt x="62507" y="0"/>
                </a:lnTo>
                <a:lnTo>
                  <a:pt x="62507" y="8929"/>
                </a:lnTo>
                <a:lnTo>
                  <a:pt x="62507" y="8929"/>
                </a:lnTo>
                <a:lnTo>
                  <a:pt x="62507" y="89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2402086" y="4902398"/>
            <a:ext cx="89298" cy="80369"/>
          </a:xfrm>
          <a:custGeom>
            <a:avLst/>
            <a:gdLst/>
            <a:ahLst/>
            <a:cxnLst/>
            <a:rect l="0" t="0" r="0" b="0"/>
            <a:pathLst>
              <a:path w="89298" h="80369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26790"/>
                </a:lnTo>
                <a:lnTo>
                  <a:pt x="62508" y="26790"/>
                </a:lnTo>
                <a:lnTo>
                  <a:pt x="62508" y="26790"/>
                </a:lnTo>
                <a:lnTo>
                  <a:pt x="62508" y="26790"/>
                </a:lnTo>
                <a:lnTo>
                  <a:pt x="62508" y="26790"/>
                </a:lnTo>
                <a:lnTo>
                  <a:pt x="53578" y="26790"/>
                </a:lnTo>
                <a:lnTo>
                  <a:pt x="53578" y="26790"/>
                </a:lnTo>
                <a:lnTo>
                  <a:pt x="53578" y="26790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44649"/>
                </a:lnTo>
                <a:lnTo>
                  <a:pt x="44648" y="44649"/>
                </a:lnTo>
                <a:lnTo>
                  <a:pt x="44648" y="44649"/>
                </a:lnTo>
                <a:lnTo>
                  <a:pt x="44648" y="53579"/>
                </a:lnTo>
                <a:lnTo>
                  <a:pt x="44648" y="53579"/>
                </a:lnTo>
                <a:lnTo>
                  <a:pt x="35719" y="53579"/>
                </a:lnTo>
                <a:lnTo>
                  <a:pt x="35719" y="53579"/>
                </a:lnTo>
                <a:lnTo>
                  <a:pt x="35719" y="53579"/>
                </a:lnTo>
                <a:lnTo>
                  <a:pt x="3571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464594" y="4938117"/>
            <a:ext cx="53579" cy="62509"/>
          </a:xfrm>
          <a:custGeom>
            <a:avLst/>
            <a:gdLst/>
            <a:ahLst/>
            <a:cxnLst/>
            <a:rect l="0" t="0" r="0" b="0"/>
            <a:pathLst>
              <a:path w="53579" h="62509">
                <a:moveTo>
                  <a:pt x="4464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8" y="44649"/>
                </a:lnTo>
                <a:lnTo>
                  <a:pt x="44648" y="44649"/>
                </a:lnTo>
                <a:lnTo>
                  <a:pt x="44648" y="44649"/>
                </a:lnTo>
                <a:lnTo>
                  <a:pt x="44648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2482453" y="4643437"/>
            <a:ext cx="53579" cy="44650"/>
          </a:xfrm>
          <a:custGeom>
            <a:avLst/>
            <a:gdLst/>
            <a:ahLst/>
            <a:cxnLst/>
            <a:rect l="0" t="0" r="0" b="0"/>
            <a:pathLst>
              <a:path w="53579" h="4465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17859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803797" y="4098726"/>
            <a:ext cx="1928813" cy="1178720"/>
          </a:xfrm>
          <a:custGeom>
            <a:avLst/>
            <a:gdLst/>
            <a:ahLst/>
            <a:cxnLst/>
            <a:rect l="0" t="0" r="0" b="0"/>
            <a:pathLst>
              <a:path w="1928813" h="1178720">
                <a:moveTo>
                  <a:pt x="98226" y="178594"/>
                </a:move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96453"/>
                </a:lnTo>
                <a:lnTo>
                  <a:pt x="80367" y="205383"/>
                </a:lnTo>
                <a:lnTo>
                  <a:pt x="80367" y="205383"/>
                </a:lnTo>
                <a:lnTo>
                  <a:pt x="80367" y="214313"/>
                </a:lnTo>
                <a:lnTo>
                  <a:pt x="80367" y="214313"/>
                </a:lnTo>
                <a:lnTo>
                  <a:pt x="71437" y="223242"/>
                </a:lnTo>
                <a:lnTo>
                  <a:pt x="71437" y="223242"/>
                </a:lnTo>
                <a:lnTo>
                  <a:pt x="71437" y="241102"/>
                </a:lnTo>
                <a:lnTo>
                  <a:pt x="71437" y="241102"/>
                </a:lnTo>
                <a:lnTo>
                  <a:pt x="71437" y="250031"/>
                </a:lnTo>
                <a:lnTo>
                  <a:pt x="71437" y="258961"/>
                </a:lnTo>
                <a:lnTo>
                  <a:pt x="62508" y="267891"/>
                </a:lnTo>
                <a:lnTo>
                  <a:pt x="62508" y="276820"/>
                </a:lnTo>
                <a:lnTo>
                  <a:pt x="62508" y="285750"/>
                </a:lnTo>
                <a:lnTo>
                  <a:pt x="62508" y="294680"/>
                </a:lnTo>
                <a:lnTo>
                  <a:pt x="62508" y="303610"/>
                </a:lnTo>
                <a:lnTo>
                  <a:pt x="62508" y="321469"/>
                </a:lnTo>
                <a:lnTo>
                  <a:pt x="62508" y="330399"/>
                </a:lnTo>
                <a:lnTo>
                  <a:pt x="62508" y="339328"/>
                </a:lnTo>
                <a:lnTo>
                  <a:pt x="62508" y="348258"/>
                </a:lnTo>
                <a:lnTo>
                  <a:pt x="62508" y="366117"/>
                </a:lnTo>
                <a:lnTo>
                  <a:pt x="62508" y="383977"/>
                </a:lnTo>
                <a:lnTo>
                  <a:pt x="62508" y="392906"/>
                </a:lnTo>
                <a:lnTo>
                  <a:pt x="62508" y="410766"/>
                </a:lnTo>
                <a:lnTo>
                  <a:pt x="62508" y="419695"/>
                </a:lnTo>
                <a:lnTo>
                  <a:pt x="62508" y="437555"/>
                </a:lnTo>
                <a:lnTo>
                  <a:pt x="62508" y="455414"/>
                </a:lnTo>
                <a:lnTo>
                  <a:pt x="62508" y="464344"/>
                </a:lnTo>
                <a:lnTo>
                  <a:pt x="62508" y="482203"/>
                </a:lnTo>
                <a:lnTo>
                  <a:pt x="62508" y="491133"/>
                </a:lnTo>
                <a:lnTo>
                  <a:pt x="62508" y="508992"/>
                </a:lnTo>
                <a:lnTo>
                  <a:pt x="71437" y="526852"/>
                </a:lnTo>
                <a:lnTo>
                  <a:pt x="71437" y="544711"/>
                </a:lnTo>
                <a:lnTo>
                  <a:pt x="71437" y="553641"/>
                </a:lnTo>
                <a:lnTo>
                  <a:pt x="71437" y="571500"/>
                </a:lnTo>
                <a:lnTo>
                  <a:pt x="80367" y="589360"/>
                </a:lnTo>
                <a:lnTo>
                  <a:pt x="80367" y="607219"/>
                </a:lnTo>
                <a:lnTo>
                  <a:pt x="80367" y="625078"/>
                </a:lnTo>
                <a:lnTo>
                  <a:pt x="80367" y="642938"/>
                </a:lnTo>
                <a:lnTo>
                  <a:pt x="89297" y="660797"/>
                </a:lnTo>
                <a:lnTo>
                  <a:pt x="89297" y="669727"/>
                </a:lnTo>
                <a:lnTo>
                  <a:pt x="89297" y="687586"/>
                </a:lnTo>
                <a:lnTo>
                  <a:pt x="89297" y="705445"/>
                </a:lnTo>
                <a:lnTo>
                  <a:pt x="98226" y="723305"/>
                </a:lnTo>
                <a:lnTo>
                  <a:pt x="98226" y="741164"/>
                </a:lnTo>
                <a:lnTo>
                  <a:pt x="98226" y="750094"/>
                </a:lnTo>
                <a:lnTo>
                  <a:pt x="98226" y="767953"/>
                </a:lnTo>
                <a:lnTo>
                  <a:pt x="98226" y="785813"/>
                </a:lnTo>
                <a:lnTo>
                  <a:pt x="98226" y="794743"/>
                </a:lnTo>
                <a:lnTo>
                  <a:pt x="107156" y="812602"/>
                </a:lnTo>
                <a:lnTo>
                  <a:pt x="107156" y="830462"/>
                </a:lnTo>
                <a:lnTo>
                  <a:pt x="107156" y="839391"/>
                </a:lnTo>
                <a:lnTo>
                  <a:pt x="107156" y="857251"/>
                </a:lnTo>
                <a:lnTo>
                  <a:pt x="107156" y="875110"/>
                </a:lnTo>
                <a:lnTo>
                  <a:pt x="107156" y="884040"/>
                </a:lnTo>
                <a:lnTo>
                  <a:pt x="107156" y="901899"/>
                </a:lnTo>
                <a:lnTo>
                  <a:pt x="107156" y="910829"/>
                </a:lnTo>
                <a:lnTo>
                  <a:pt x="107156" y="928688"/>
                </a:lnTo>
                <a:lnTo>
                  <a:pt x="107156" y="937618"/>
                </a:lnTo>
                <a:lnTo>
                  <a:pt x="107156" y="955477"/>
                </a:lnTo>
                <a:lnTo>
                  <a:pt x="98226" y="964407"/>
                </a:lnTo>
                <a:lnTo>
                  <a:pt x="98226" y="973337"/>
                </a:lnTo>
                <a:lnTo>
                  <a:pt x="98226" y="991196"/>
                </a:lnTo>
                <a:lnTo>
                  <a:pt x="98226" y="1000126"/>
                </a:lnTo>
                <a:lnTo>
                  <a:pt x="98226" y="1009055"/>
                </a:lnTo>
                <a:lnTo>
                  <a:pt x="98226" y="1017985"/>
                </a:lnTo>
                <a:lnTo>
                  <a:pt x="98226" y="1026915"/>
                </a:lnTo>
                <a:lnTo>
                  <a:pt x="98226" y="1044774"/>
                </a:lnTo>
                <a:lnTo>
                  <a:pt x="89297" y="1053704"/>
                </a:lnTo>
                <a:lnTo>
                  <a:pt x="89297" y="1062633"/>
                </a:lnTo>
                <a:lnTo>
                  <a:pt x="89297" y="1071563"/>
                </a:lnTo>
                <a:lnTo>
                  <a:pt x="89297" y="1080493"/>
                </a:lnTo>
                <a:lnTo>
                  <a:pt x="89297" y="1089422"/>
                </a:lnTo>
                <a:lnTo>
                  <a:pt x="89297" y="1089422"/>
                </a:lnTo>
                <a:lnTo>
                  <a:pt x="89297" y="1098352"/>
                </a:lnTo>
                <a:lnTo>
                  <a:pt x="80367" y="1107282"/>
                </a:lnTo>
                <a:lnTo>
                  <a:pt x="80367" y="1107282"/>
                </a:lnTo>
                <a:lnTo>
                  <a:pt x="80367" y="1116212"/>
                </a:lnTo>
                <a:lnTo>
                  <a:pt x="80367" y="1125141"/>
                </a:lnTo>
                <a:lnTo>
                  <a:pt x="80367" y="1125141"/>
                </a:lnTo>
                <a:lnTo>
                  <a:pt x="80367" y="1125141"/>
                </a:lnTo>
                <a:lnTo>
                  <a:pt x="71437" y="1134071"/>
                </a:lnTo>
                <a:lnTo>
                  <a:pt x="71437" y="1134071"/>
                </a:lnTo>
                <a:lnTo>
                  <a:pt x="71437" y="1143001"/>
                </a:lnTo>
                <a:lnTo>
                  <a:pt x="71437" y="1143001"/>
                </a:lnTo>
                <a:lnTo>
                  <a:pt x="71437" y="1143001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71437" y="1151930"/>
                </a:lnTo>
                <a:lnTo>
                  <a:pt x="80367" y="1151930"/>
                </a:lnTo>
                <a:lnTo>
                  <a:pt x="80367" y="1151930"/>
                </a:lnTo>
                <a:lnTo>
                  <a:pt x="80367" y="1151930"/>
                </a:lnTo>
                <a:lnTo>
                  <a:pt x="89297" y="1151930"/>
                </a:lnTo>
                <a:lnTo>
                  <a:pt x="89297" y="1151930"/>
                </a:lnTo>
                <a:lnTo>
                  <a:pt x="98226" y="1151930"/>
                </a:lnTo>
                <a:lnTo>
                  <a:pt x="107156" y="1151930"/>
                </a:lnTo>
                <a:lnTo>
                  <a:pt x="107156" y="1151930"/>
                </a:lnTo>
                <a:lnTo>
                  <a:pt x="116086" y="1143001"/>
                </a:lnTo>
                <a:lnTo>
                  <a:pt x="125016" y="1143001"/>
                </a:lnTo>
                <a:lnTo>
                  <a:pt x="133945" y="1143001"/>
                </a:lnTo>
                <a:lnTo>
                  <a:pt x="142875" y="1143001"/>
                </a:lnTo>
                <a:lnTo>
                  <a:pt x="151805" y="1143001"/>
                </a:lnTo>
                <a:lnTo>
                  <a:pt x="160734" y="1143001"/>
                </a:lnTo>
                <a:lnTo>
                  <a:pt x="169664" y="1143001"/>
                </a:lnTo>
                <a:lnTo>
                  <a:pt x="178594" y="1143001"/>
                </a:lnTo>
                <a:lnTo>
                  <a:pt x="196453" y="1143001"/>
                </a:lnTo>
                <a:lnTo>
                  <a:pt x="205383" y="1143001"/>
                </a:lnTo>
                <a:lnTo>
                  <a:pt x="223242" y="1143001"/>
                </a:lnTo>
                <a:lnTo>
                  <a:pt x="241101" y="1143001"/>
                </a:lnTo>
                <a:lnTo>
                  <a:pt x="250031" y="1143001"/>
                </a:lnTo>
                <a:lnTo>
                  <a:pt x="267891" y="1143001"/>
                </a:lnTo>
                <a:lnTo>
                  <a:pt x="285750" y="1143001"/>
                </a:lnTo>
                <a:lnTo>
                  <a:pt x="303609" y="1143001"/>
                </a:lnTo>
                <a:lnTo>
                  <a:pt x="321469" y="1143001"/>
                </a:lnTo>
                <a:lnTo>
                  <a:pt x="339328" y="1143001"/>
                </a:lnTo>
                <a:lnTo>
                  <a:pt x="357187" y="1143001"/>
                </a:lnTo>
                <a:lnTo>
                  <a:pt x="375047" y="1143001"/>
                </a:lnTo>
                <a:lnTo>
                  <a:pt x="401836" y="1143001"/>
                </a:lnTo>
                <a:lnTo>
                  <a:pt x="419695" y="1143001"/>
                </a:lnTo>
                <a:lnTo>
                  <a:pt x="437555" y="1143001"/>
                </a:lnTo>
                <a:lnTo>
                  <a:pt x="464344" y="1143001"/>
                </a:lnTo>
                <a:lnTo>
                  <a:pt x="491133" y="1143001"/>
                </a:lnTo>
                <a:lnTo>
                  <a:pt x="508992" y="1143001"/>
                </a:lnTo>
                <a:lnTo>
                  <a:pt x="535781" y="1143001"/>
                </a:lnTo>
                <a:lnTo>
                  <a:pt x="553641" y="1143001"/>
                </a:lnTo>
                <a:lnTo>
                  <a:pt x="580430" y="1143001"/>
                </a:lnTo>
                <a:lnTo>
                  <a:pt x="598289" y="1143001"/>
                </a:lnTo>
                <a:lnTo>
                  <a:pt x="625078" y="1143001"/>
                </a:lnTo>
                <a:lnTo>
                  <a:pt x="642937" y="1143001"/>
                </a:lnTo>
                <a:lnTo>
                  <a:pt x="669726" y="1143001"/>
                </a:lnTo>
                <a:lnTo>
                  <a:pt x="687586" y="1143001"/>
                </a:lnTo>
                <a:lnTo>
                  <a:pt x="714375" y="1143001"/>
                </a:lnTo>
                <a:lnTo>
                  <a:pt x="732234" y="1143001"/>
                </a:lnTo>
                <a:lnTo>
                  <a:pt x="750094" y="1143001"/>
                </a:lnTo>
                <a:lnTo>
                  <a:pt x="776883" y="1151930"/>
                </a:lnTo>
                <a:lnTo>
                  <a:pt x="794742" y="1151930"/>
                </a:lnTo>
                <a:lnTo>
                  <a:pt x="812601" y="1151930"/>
                </a:lnTo>
                <a:lnTo>
                  <a:pt x="830461" y="1151930"/>
                </a:lnTo>
                <a:lnTo>
                  <a:pt x="857250" y="1151930"/>
                </a:lnTo>
                <a:lnTo>
                  <a:pt x="875109" y="1151930"/>
                </a:lnTo>
                <a:lnTo>
                  <a:pt x="892969" y="1151930"/>
                </a:lnTo>
                <a:lnTo>
                  <a:pt x="910828" y="1151930"/>
                </a:lnTo>
                <a:lnTo>
                  <a:pt x="928687" y="1160860"/>
                </a:lnTo>
                <a:lnTo>
                  <a:pt x="955476" y="1160860"/>
                </a:lnTo>
                <a:lnTo>
                  <a:pt x="973336" y="1160860"/>
                </a:lnTo>
                <a:lnTo>
                  <a:pt x="991195" y="1160860"/>
                </a:lnTo>
                <a:lnTo>
                  <a:pt x="1009055" y="1169790"/>
                </a:lnTo>
                <a:lnTo>
                  <a:pt x="1026914" y="1169790"/>
                </a:lnTo>
                <a:lnTo>
                  <a:pt x="1044773" y="1169790"/>
                </a:lnTo>
                <a:lnTo>
                  <a:pt x="1062633" y="1169790"/>
                </a:lnTo>
                <a:lnTo>
                  <a:pt x="1080492" y="1178719"/>
                </a:lnTo>
                <a:lnTo>
                  <a:pt x="1098351" y="1178719"/>
                </a:lnTo>
                <a:lnTo>
                  <a:pt x="1116211" y="1178719"/>
                </a:lnTo>
                <a:lnTo>
                  <a:pt x="1125141" y="1178719"/>
                </a:lnTo>
                <a:lnTo>
                  <a:pt x="1151930" y="1178719"/>
                </a:lnTo>
                <a:lnTo>
                  <a:pt x="1160859" y="1178719"/>
                </a:lnTo>
                <a:lnTo>
                  <a:pt x="1178719" y="1178719"/>
                </a:lnTo>
                <a:lnTo>
                  <a:pt x="1196578" y="1178719"/>
                </a:lnTo>
                <a:lnTo>
                  <a:pt x="1214437" y="1178719"/>
                </a:lnTo>
                <a:lnTo>
                  <a:pt x="1223367" y="1178719"/>
                </a:lnTo>
                <a:lnTo>
                  <a:pt x="1241226" y="1178719"/>
                </a:lnTo>
                <a:lnTo>
                  <a:pt x="1259086" y="1178719"/>
                </a:lnTo>
                <a:lnTo>
                  <a:pt x="1276945" y="1178719"/>
                </a:lnTo>
                <a:lnTo>
                  <a:pt x="1285875" y="1178719"/>
                </a:lnTo>
                <a:lnTo>
                  <a:pt x="1303734" y="1178719"/>
                </a:lnTo>
                <a:lnTo>
                  <a:pt x="1321594" y="1178719"/>
                </a:lnTo>
                <a:lnTo>
                  <a:pt x="1339453" y="1178719"/>
                </a:lnTo>
                <a:lnTo>
                  <a:pt x="1348383" y="1178719"/>
                </a:lnTo>
                <a:lnTo>
                  <a:pt x="1366242" y="1178719"/>
                </a:lnTo>
                <a:lnTo>
                  <a:pt x="1384101" y="1178719"/>
                </a:lnTo>
                <a:lnTo>
                  <a:pt x="1393031" y="1178719"/>
                </a:lnTo>
                <a:lnTo>
                  <a:pt x="1410891" y="1178719"/>
                </a:lnTo>
                <a:lnTo>
                  <a:pt x="1428750" y="1178719"/>
                </a:lnTo>
                <a:lnTo>
                  <a:pt x="1446609" y="1178719"/>
                </a:lnTo>
                <a:lnTo>
                  <a:pt x="1464469" y="1178719"/>
                </a:lnTo>
                <a:lnTo>
                  <a:pt x="1473398" y="1178719"/>
                </a:lnTo>
                <a:lnTo>
                  <a:pt x="1491258" y="1169790"/>
                </a:lnTo>
                <a:lnTo>
                  <a:pt x="1509117" y="1169790"/>
                </a:lnTo>
                <a:lnTo>
                  <a:pt x="1526976" y="1178719"/>
                </a:lnTo>
                <a:lnTo>
                  <a:pt x="1535906" y="1178719"/>
                </a:lnTo>
                <a:lnTo>
                  <a:pt x="1553766" y="1178719"/>
                </a:lnTo>
                <a:lnTo>
                  <a:pt x="1571625" y="1178719"/>
                </a:lnTo>
                <a:lnTo>
                  <a:pt x="1580555" y="1169790"/>
                </a:lnTo>
                <a:lnTo>
                  <a:pt x="1598414" y="1178719"/>
                </a:lnTo>
                <a:lnTo>
                  <a:pt x="1616273" y="1178719"/>
                </a:lnTo>
                <a:lnTo>
                  <a:pt x="1625203" y="1178719"/>
                </a:lnTo>
                <a:lnTo>
                  <a:pt x="1643062" y="1178719"/>
                </a:lnTo>
                <a:lnTo>
                  <a:pt x="1651992" y="1178719"/>
                </a:lnTo>
                <a:lnTo>
                  <a:pt x="1660922" y="1178719"/>
                </a:lnTo>
                <a:lnTo>
                  <a:pt x="1678781" y="1178719"/>
                </a:lnTo>
                <a:lnTo>
                  <a:pt x="1687711" y="1178719"/>
                </a:lnTo>
                <a:lnTo>
                  <a:pt x="1696641" y="1178719"/>
                </a:lnTo>
                <a:lnTo>
                  <a:pt x="1705570" y="1178719"/>
                </a:lnTo>
                <a:lnTo>
                  <a:pt x="1714500" y="1178719"/>
                </a:lnTo>
                <a:lnTo>
                  <a:pt x="1723430" y="1178719"/>
                </a:lnTo>
                <a:lnTo>
                  <a:pt x="1732359" y="1178719"/>
                </a:lnTo>
                <a:lnTo>
                  <a:pt x="1741289" y="1178719"/>
                </a:lnTo>
                <a:lnTo>
                  <a:pt x="1750219" y="1178719"/>
                </a:lnTo>
                <a:lnTo>
                  <a:pt x="1759148" y="1178719"/>
                </a:lnTo>
                <a:lnTo>
                  <a:pt x="1768078" y="1178719"/>
                </a:lnTo>
                <a:lnTo>
                  <a:pt x="1777008" y="1178719"/>
                </a:lnTo>
                <a:lnTo>
                  <a:pt x="1785937" y="1178719"/>
                </a:lnTo>
                <a:lnTo>
                  <a:pt x="1794867" y="1178719"/>
                </a:lnTo>
                <a:lnTo>
                  <a:pt x="1803797" y="1178719"/>
                </a:lnTo>
                <a:lnTo>
                  <a:pt x="1812726" y="1169790"/>
                </a:lnTo>
                <a:lnTo>
                  <a:pt x="1821656" y="1169790"/>
                </a:lnTo>
                <a:lnTo>
                  <a:pt x="1821656" y="1169790"/>
                </a:lnTo>
                <a:lnTo>
                  <a:pt x="1830586" y="1169790"/>
                </a:lnTo>
                <a:lnTo>
                  <a:pt x="1839516" y="1169790"/>
                </a:lnTo>
                <a:lnTo>
                  <a:pt x="1839516" y="1169790"/>
                </a:lnTo>
                <a:lnTo>
                  <a:pt x="1848445" y="1169790"/>
                </a:lnTo>
                <a:lnTo>
                  <a:pt x="1848445" y="1160860"/>
                </a:lnTo>
                <a:lnTo>
                  <a:pt x="1857375" y="1160860"/>
                </a:lnTo>
                <a:lnTo>
                  <a:pt x="1857375" y="1160860"/>
                </a:lnTo>
                <a:lnTo>
                  <a:pt x="1866305" y="1160860"/>
                </a:lnTo>
                <a:lnTo>
                  <a:pt x="1866305" y="1160860"/>
                </a:lnTo>
                <a:lnTo>
                  <a:pt x="1866305" y="1160860"/>
                </a:lnTo>
                <a:lnTo>
                  <a:pt x="1875234" y="1151930"/>
                </a:lnTo>
                <a:lnTo>
                  <a:pt x="1875234" y="1151930"/>
                </a:lnTo>
                <a:lnTo>
                  <a:pt x="1875234" y="1151930"/>
                </a:lnTo>
                <a:lnTo>
                  <a:pt x="1875234" y="1151930"/>
                </a:lnTo>
                <a:lnTo>
                  <a:pt x="1875234" y="1143001"/>
                </a:lnTo>
                <a:lnTo>
                  <a:pt x="1884164" y="1143001"/>
                </a:lnTo>
                <a:lnTo>
                  <a:pt x="1884164" y="1134071"/>
                </a:lnTo>
                <a:lnTo>
                  <a:pt x="1884164" y="1134071"/>
                </a:lnTo>
                <a:lnTo>
                  <a:pt x="1884164" y="1125141"/>
                </a:lnTo>
                <a:lnTo>
                  <a:pt x="1884164" y="1125141"/>
                </a:lnTo>
                <a:lnTo>
                  <a:pt x="1884164" y="1116212"/>
                </a:lnTo>
                <a:lnTo>
                  <a:pt x="1884164" y="1107282"/>
                </a:lnTo>
                <a:lnTo>
                  <a:pt x="1884164" y="1098352"/>
                </a:lnTo>
                <a:lnTo>
                  <a:pt x="1884164" y="1089422"/>
                </a:lnTo>
                <a:lnTo>
                  <a:pt x="1884164" y="1080493"/>
                </a:lnTo>
                <a:lnTo>
                  <a:pt x="1893094" y="1071563"/>
                </a:lnTo>
                <a:lnTo>
                  <a:pt x="1893094" y="1053704"/>
                </a:lnTo>
                <a:lnTo>
                  <a:pt x="1893094" y="1035844"/>
                </a:lnTo>
                <a:lnTo>
                  <a:pt x="1893094" y="1026915"/>
                </a:lnTo>
                <a:lnTo>
                  <a:pt x="1893094" y="1009055"/>
                </a:lnTo>
                <a:lnTo>
                  <a:pt x="1893094" y="991196"/>
                </a:lnTo>
                <a:lnTo>
                  <a:pt x="1902023" y="973337"/>
                </a:lnTo>
                <a:lnTo>
                  <a:pt x="1902023" y="955477"/>
                </a:lnTo>
                <a:lnTo>
                  <a:pt x="1902023" y="937618"/>
                </a:lnTo>
                <a:lnTo>
                  <a:pt x="1902023" y="919758"/>
                </a:lnTo>
                <a:lnTo>
                  <a:pt x="1902023" y="892969"/>
                </a:lnTo>
                <a:lnTo>
                  <a:pt x="1902023" y="875110"/>
                </a:lnTo>
                <a:lnTo>
                  <a:pt x="1902023" y="857251"/>
                </a:lnTo>
                <a:lnTo>
                  <a:pt x="1910953" y="830462"/>
                </a:lnTo>
                <a:lnTo>
                  <a:pt x="1910953" y="803672"/>
                </a:lnTo>
                <a:lnTo>
                  <a:pt x="1910953" y="776883"/>
                </a:lnTo>
                <a:lnTo>
                  <a:pt x="1910953" y="759024"/>
                </a:lnTo>
                <a:lnTo>
                  <a:pt x="1910953" y="732235"/>
                </a:lnTo>
                <a:lnTo>
                  <a:pt x="1919883" y="705445"/>
                </a:lnTo>
                <a:lnTo>
                  <a:pt x="1919883" y="678656"/>
                </a:lnTo>
                <a:lnTo>
                  <a:pt x="1919883" y="651867"/>
                </a:lnTo>
                <a:lnTo>
                  <a:pt x="1919883" y="625078"/>
                </a:lnTo>
                <a:lnTo>
                  <a:pt x="1919883" y="598289"/>
                </a:lnTo>
                <a:lnTo>
                  <a:pt x="1919883" y="571500"/>
                </a:lnTo>
                <a:lnTo>
                  <a:pt x="1928812" y="544711"/>
                </a:lnTo>
                <a:lnTo>
                  <a:pt x="1928812" y="517922"/>
                </a:lnTo>
                <a:lnTo>
                  <a:pt x="1928812" y="491133"/>
                </a:lnTo>
                <a:lnTo>
                  <a:pt x="1928812" y="464344"/>
                </a:lnTo>
                <a:lnTo>
                  <a:pt x="1928812" y="437555"/>
                </a:lnTo>
                <a:lnTo>
                  <a:pt x="1928812" y="410766"/>
                </a:lnTo>
                <a:lnTo>
                  <a:pt x="1928812" y="392906"/>
                </a:lnTo>
                <a:lnTo>
                  <a:pt x="1928812" y="366117"/>
                </a:lnTo>
                <a:lnTo>
                  <a:pt x="1928812" y="339328"/>
                </a:lnTo>
                <a:lnTo>
                  <a:pt x="1928812" y="321469"/>
                </a:lnTo>
                <a:lnTo>
                  <a:pt x="1928812" y="294680"/>
                </a:lnTo>
                <a:lnTo>
                  <a:pt x="1928812" y="276820"/>
                </a:lnTo>
                <a:lnTo>
                  <a:pt x="1928812" y="250031"/>
                </a:lnTo>
                <a:lnTo>
                  <a:pt x="1928812" y="232172"/>
                </a:lnTo>
                <a:lnTo>
                  <a:pt x="1928812" y="214313"/>
                </a:lnTo>
                <a:lnTo>
                  <a:pt x="1919883" y="196453"/>
                </a:lnTo>
                <a:lnTo>
                  <a:pt x="1919883" y="178594"/>
                </a:lnTo>
                <a:lnTo>
                  <a:pt x="1919883" y="160735"/>
                </a:lnTo>
                <a:lnTo>
                  <a:pt x="1919883" y="142875"/>
                </a:lnTo>
                <a:lnTo>
                  <a:pt x="1919883" y="125016"/>
                </a:lnTo>
                <a:lnTo>
                  <a:pt x="1919883" y="116086"/>
                </a:lnTo>
                <a:lnTo>
                  <a:pt x="1919883" y="98227"/>
                </a:lnTo>
                <a:lnTo>
                  <a:pt x="1910953" y="89297"/>
                </a:lnTo>
                <a:lnTo>
                  <a:pt x="1910953" y="80367"/>
                </a:lnTo>
                <a:lnTo>
                  <a:pt x="1910953" y="62508"/>
                </a:lnTo>
                <a:lnTo>
                  <a:pt x="1910953" y="53578"/>
                </a:lnTo>
                <a:lnTo>
                  <a:pt x="1910953" y="44649"/>
                </a:lnTo>
                <a:lnTo>
                  <a:pt x="1910953" y="35719"/>
                </a:lnTo>
                <a:lnTo>
                  <a:pt x="1910953" y="35719"/>
                </a:lnTo>
                <a:lnTo>
                  <a:pt x="1910953" y="26789"/>
                </a:lnTo>
                <a:lnTo>
                  <a:pt x="1910953" y="17860"/>
                </a:lnTo>
                <a:lnTo>
                  <a:pt x="1910953" y="17860"/>
                </a:lnTo>
                <a:lnTo>
                  <a:pt x="1910953" y="8930"/>
                </a:lnTo>
                <a:lnTo>
                  <a:pt x="1910953" y="8930"/>
                </a:lnTo>
                <a:lnTo>
                  <a:pt x="1910953" y="8930"/>
                </a:lnTo>
                <a:lnTo>
                  <a:pt x="1910953" y="0"/>
                </a:lnTo>
                <a:lnTo>
                  <a:pt x="1910953" y="0"/>
                </a:lnTo>
                <a:lnTo>
                  <a:pt x="1910953" y="0"/>
                </a:lnTo>
                <a:lnTo>
                  <a:pt x="1910953" y="0"/>
                </a:lnTo>
                <a:lnTo>
                  <a:pt x="1910953" y="0"/>
                </a:lnTo>
                <a:lnTo>
                  <a:pt x="1910953" y="0"/>
                </a:lnTo>
                <a:lnTo>
                  <a:pt x="1910953" y="0"/>
                </a:lnTo>
                <a:lnTo>
                  <a:pt x="1910953" y="0"/>
                </a:lnTo>
                <a:lnTo>
                  <a:pt x="1910953" y="8930"/>
                </a:lnTo>
                <a:lnTo>
                  <a:pt x="1902023" y="8930"/>
                </a:lnTo>
                <a:lnTo>
                  <a:pt x="1902023" y="8930"/>
                </a:lnTo>
                <a:lnTo>
                  <a:pt x="1893094" y="8930"/>
                </a:lnTo>
                <a:lnTo>
                  <a:pt x="1893094" y="8930"/>
                </a:lnTo>
                <a:lnTo>
                  <a:pt x="1884164" y="8930"/>
                </a:lnTo>
                <a:lnTo>
                  <a:pt x="1875234" y="17860"/>
                </a:lnTo>
                <a:lnTo>
                  <a:pt x="1875234" y="17860"/>
                </a:lnTo>
                <a:lnTo>
                  <a:pt x="1866305" y="17860"/>
                </a:lnTo>
                <a:lnTo>
                  <a:pt x="1848445" y="17860"/>
                </a:lnTo>
                <a:lnTo>
                  <a:pt x="1839516" y="17860"/>
                </a:lnTo>
                <a:lnTo>
                  <a:pt x="1830586" y="17860"/>
                </a:lnTo>
                <a:lnTo>
                  <a:pt x="1812726" y="17860"/>
                </a:lnTo>
                <a:lnTo>
                  <a:pt x="1803797" y="17860"/>
                </a:lnTo>
                <a:lnTo>
                  <a:pt x="1785937" y="17860"/>
                </a:lnTo>
                <a:lnTo>
                  <a:pt x="1768078" y="17860"/>
                </a:lnTo>
                <a:lnTo>
                  <a:pt x="1750219" y="17860"/>
                </a:lnTo>
                <a:lnTo>
                  <a:pt x="1723430" y="17860"/>
                </a:lnTo>
                <a:lnTo>
                  <a:pt x="1705570" y="17860"/>
                </a:lnTo>
                <a:lnTo>
                  <a:pt x="1687711" y="17860"/>
                </a:lnTo>
                <a:lnTo>
                  <a:pt x="1669851" y="17860"/>
                </a:lnTo>
                <a:lnTo>
                  <a:pt x="1643062" y="17860"/>
                </a:lnTo>
                <a:lnTo>
                  <a:pt x="1616273" y="8930"/>
                </a:lnTo>
                <a:lnTo>
                  <a:pt x="1598414" y="8930"/>
                </a:lnTo>
                <a:lnTo>
                  <a:pt x="1571625" y="8930"/>
                </a:lnTo>
                <a:lnTo>
                  <a:pt x="1544836" y="8930"/>
                </a:lnTo>
                <a:lnTo>
                  <a:pt x="1526976" y="8930"/>
                </a:lnTo>
                <a:lnTo>
                  <a:pt x="1500187" y="8930"/>
                </a:lnTo>
                <a:lnTo>
                  <a:pt x="1473398" y="8930"/>
                </a:lnTo>
                <a:lnTo>
                  <a:pt x="1446609" y="8930"/>
                </a:lnTo>
                <a:lnTo>
                  <a:pt x="1419820" y="0"/>
                </a:lnTo>
                <a:lnTo>
                  <a:pt x="1401961" y="0"/>
                </a:lnTo>
                <a:lnTo>
                  <a:pt x="1375172" y="0"/>
                </a:lnTo>
                <a:lnTo>
                  <a:pt x="1348383" y="0"/>
                </a:lnTo>
                <a:lnTo>
                  <a:pt x="1321594" y="0"/>
                </a:lnTo>
                <a:lnTo>
                  <a:pt x="1294805" y="0"/>
                </a:lnTo>
                <a:lnTo>
                  <a:pt x="1268016" y="0"/>
                </a:lnTo>
                <a:lnTo>
                  <a:pt x="1241226" y="0"/>
                </a:lnTo>
                <a:lnTo>
                  <a:pt x="1214437" y="0"/>
                </a:lnTo>
                <a:lnTo>
                  <a:pt x="1187648" y="0"/>
                </a:lnTo>
                <a:lnTo>
                  <a:pt x="1160859" y="0"/>
                </a:lnTo>
                <a:lnTo>
                  <a:pt x="1134070" y="0"/>
                </a:lnTo>
                <a:lnTo>
                  <a:pt x="1107281" y="0"/>
                </a:lnTo>
                <a:lnTo>
                  <a:pt x="1080492" y="0"/>
                </a:lnTo>
                <a:lnTo>
                  <a:pt x="1062633" y="0"/>
                </a:lnTo>
                <a:lnTo>
                  <a:pt x="1035844" y="8930"/>
                </a:lnTo>
                <a:lnTo>
                  <a:pt x="1009055" y="8930"/>
                </a:lnTo>
                <a:lnTo>
                  <a:pt x="982266" y="8930"/>
                </a:lnTo>
                <a:lnTo>
                  <a:pt x="955476" y="8930"/>
                </a:lnTo>
                <a:lnTo>
                  <a:pt x="928687" y="8930"/>
                </a:lnTo>
                <a:lnTo>
                  <a:pt x="901898" y="8930"/>
                </a:lnTo>
                <a:lnTo>
                  <a:pt x="875109" y="17860"/>
                </a:lnTo>
                <a:lnTo>
                  <a:pt x="857250" y="17860"/>
                </a:lnTo>
                <a:lnTo>
                  <a:pt x="830461" y="17860"/>
                </a:lnTo>
                <a:lnTo>
                  <a:pt x="803672" y="26789"/>
                </a:lnTo>
                <a:lnTo>
                  <a:pt x="776883" y="26789"/>
                </a:lnTo>
                <a:lnTo>
                  <a:pt x="759023" y="26789"/>
                </a:lnTo>
                <a:lnTo>
                  <a:pt x="732234" y="26789"/>
                </a:lnTo>
                <a:lnTo>
                  <a:pt x="714375" y="35719"/>
                </a:lnTo>
                <a:lnTo>
                  <a:pt x="687586" y="35719"/>
                </a:lnTo>
                <a:lnTo>
                  <a:pt x="669726" y="35719"/>
                </a:lnTo>
                <a:lnTo>
                  <a:pt x="642937" y="44649"/>
                </a:lnTo>
                <a:lnTo>
                  <a:pt x="625078" y="44649"/>
                </a:lnTo>
                <a:lnTo>
                  <a:pt x="607219" y="44649"/>
                </a:lnTo>
                <a:lnTo>
                  <a:pt x="580430" y="44649"/>
                </a:lnTo>
                <a:lnTo>
                  <a:pt x="562570" y="53578"/>
                </a:lnTo>
                <a:lnTo>
                  <a:pt x="544711" y="53578"/>
                </a:lnTo>
                <a:lnTo>
                  <a:pt x="526851" y="53578"/>
                </a:lnTo>
                <a:lnTo>
                  <a:pt x="508992" y="53578"/>
                </a:lnTo>
                <a:lnTo>
                  <a:pt x="491133" y="62508"/>
                </a:lnTo>
                <a:lnTo>
                  <a:pt x="473273" y="62508"/>
                </a:lnTo>
                <a:lnTo>
                  <a:pt x="446484" y="62508"/>
                </a:lnTo>
                <a:lnTo>
                  <a:pt x="437555" y="71438"/>
                </a:lnTo>
                <a:lnTo>
                  <a:pt x="419695" y="71438"/>
                </a:lnTo>
                <a:lnTo>
                  <a:pt x="401836" y="71438"/>
                </a:lnTo>
                <a:lnTo>
                  <a:pt x="383976" y="80367"/>
                </a:lnTo>
                <a:lnTo>
                  <a:pt x="366117" y="71438"/>
                </a:lnTo>
                <a:lnTo>
                  <a:pt x="348258" y="80367"/>
                </a:lnTo>
                <a:lnTo>
                  <a:pt x="330398" y="80367"/>
                </a:lnTo>
                <a:lnTo>
                  <a:pt x="312539" y="80367"/>
                </a:lnTo>
                <a:lnTo>
                  <a:pt x="294680" y="80367"/>
                </a:lnTo>
                <a:lnTo>
                  <a:pt x="276820" y="89297"/>
                </a:lnTo>
                <a:lnTo>
                  <a:pt x="258961" y="89297"/>
                </a:lnTo>
                <a:lnTo>
                  <a:pt x="250031" y="89297"/>
                </a:lnTo>
                <a:lnTo>
                  <a:pt x="232172" y="89297"/>
                </a:lnTo>
                <a:lnTo>
                  <a:pt x="214312" y="89297"/>
                </a:lnTo>
                <a:lnTo>
                  <a:pt x="205383" y="98227"/>
                </a:lnTo>
                <a:lnTo>
                  <a:pt x="187523" y="98227"/>
                </a:lnTo>
                <a:lnTo>
                  <a:pt x="169664" y="107156"/>
                </a:lnTo>
                <a:lnTo>
                  <a:pt x="160734" y="107156"/>
                </a:lnTo>
                <a:lnTo>
                  <a:pt x="142875" y="107156"/>
                </a:lnTo>
                <a:lnTo>
                  <a:pt x="133945" y="107156"/>
                </a:lnTo>
                <a:lnTo>
                  <a:pt x="116086" y="107156"/>
                </a:lnTo>
                <a:lnTo>
                  <a:pt x="107156" y="107156"/>
                </a:lnTo>
                <a:lnTo>
                  <a:pt x="98226" y="107156"/>
                </a:lnTo>
                <a:lnTo>
                  <a:pt x="89297" y="107156"/>
                </a:lnTo>
                <a:lnTo>
                  <a:pt x="80367" y="116086"/>
                </a:lnTo>
                <a:lnTo>
                  <a:pt x="71437" y="116086"/>
                </a:lnTo>
                <a:lnTo>
                  <a:pt x="62508" y="116086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59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2071688" y="5152430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071688" y="5179219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2107406" y="517921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2178844" y="514350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2205633" y="5143500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125266" y="5143500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2116336" y="510778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2098477" y="511671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2080617" y="5161359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2018109" y="5179219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2125266" y="5188148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2241352" y="519707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2330648" y="5179219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2357438" y="5152430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2241352" y="5089922"/>
            <a:ext cx="35719" cy="8931"/>
          </a:xfrm>
          <a:custGeom>
            <a:avLst/>
            <a:gdLst/>
            <a:ahLst/>
            <a:cxnLst/>
            <a:rect l="0" t="0" r="0" b="0"/>
            <a:pathLst>
              <a:path w="35719" h="8931">
                <a:moveTo>
                  <a:pt x="35718" y="893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2241352" y="5063133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2232422" y="5107781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2348508" y="5152430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2419945" y="514350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2500313" y="5152430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2544961" y="5188148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2482453" y="5134570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2384227" y="5098852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2357438" y="5072063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2294930" y="5089922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2259211" y="510778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2107406" y="5125641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2053828" y="5125641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17860" y="8929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5063133" y="3562945"/>
            <a:ext cx="535782" cy="678657"/>
          </a:xfrm>
          <a:custGeom>
            <a:avLst/>
            <a:gdLst/>
            <a:ahLst/>
            <a:cxnLst/>
            <a:rect l="0" t="0" r="0" b="0"/>
            <a:pathLst>
              <a:path w="535782" h="678657">
                <a:moveTo>
                  <a:pt x="285750" y="8930"/>
                </a:moveTo>
                <a:lnTo>
                  <a:pt x="285750" y="8930"/>
                </a:lnTo>
                <a:lnTo>
                  <a:pt x="276820" y="8930"/>
                </a:lnTo>
                <a:lnTo>
                  <a:pt x="276820" y="8930"/>
                </a:lnTo>
                <a:lnTo>
                  <a:pt x="276820" y="8930"/>
                </a:lnTo>
                <a:lnTo>
                  <a:pt x="276820" y="8930"/>
                </a:lnTo>
                <a:lnTo>
                  <a:pt x="276820" y="0"/>
                </a:lnTo>
                <a:lnTo>
                  <a:pt x="276820" y="8930"/>
                </a:lnTo>
                <a:lnTo>
                  <a:pt x="267890" y="8930"/>
                </a:lnTo>
                <a:lnTo>
                  <a:pt x="267890" y="8930"/>
                </a:lnTo>
                <a:lnTo>
                  <a:pt x="267890" y="8930"/>
                </a:lnTo>
                <a:lnTo>
                  <a:pt x="258961" y="0"/>
                </a:lnTo>
                <a:lnTo>
                  <a:pt x="25896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41101" y="8930"/>
                </a:lnTo>
                <a:lnTo>
                  <a:pt x="241101" y="8930"/>
                </a:lnTo>
                <a:lnTo>
                  <a:pt x="232172" y="8930"/>
                </a:lnTo>
                <a:lnTo>
                  <a:pt x="232172" y="8930"/>
                </a:lnTo>
                <a:lnTo>
                  <a:pt x="223242" y="8930"/>
                </a:lnTo>
                <a:lnTo>
                  <a:pt x="214312" y="17859"/>
                </a:lnTo>
                <a:lnTo>
                  <a:pt x="214312" y="17859"/>
                </a:lnTo>
                <a:lnTo>
                  <a:pt x="205383" y="17859"/>
                </a:lnTo>
                <a:lnTo>
                  <a:pt x="196453" y="26789"/>
                </a:lnTo>
                <a:lnTo>
                  <a:pt x="196453" y="26789"/>
                </a:lnTo>
                <a:lnTo>
                  <a:pt x="187523" y="26789"/>
                </a:lnTo>
                <a:lnTo>
                  <a:pt x="178594" y="35719"/>
                </a:lnTo>
                <a:lnTo>
                  <a:pt x="169664" y="44648"/>
                </a:lnTo>
                <a:lnTo>
                  <a:pt x="160734" y="44648"/>
                </a:lnTo>
                <a:lnTo>
                  <a:pt x="160734" y="53578"/>
                </a:lnTo>
                <a:lnTo>
                  <a:pt x="151805" y="53578"/>
                </a:lnTo>
                <a:lnTo>
                  <a:pt x="142875" y="62508"/>
                </a:lnTo>
                <a:lnTo>
                  <a:pt x="142875" y="71437"/>
                </a:lnTo>
                <a:lnTo>
                  <a:pt x="133945" y="80367"/>
                </a:lnTo>
                <a:lnTo>
                  <a:pt x="125015" y="80367"/>
                </a:lnTo>
                <a:lnTo>
                  <a:pt x="125015" y="89297"/>
                </a:lnTo>
                <a:lnTo>
                  <a:pt x="116086" y="9822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98226" y="125016"/>
                </a:lnTo>
                <a:lnTo>
                  <a:pt x="89297" y="133945"/>
                </a:lnTo>
                <a:lnTo>
                  <a:pt x="89297" y="133945"/>
                </a:lnTo>
                <a:lnTo>
                  <a:pt x="80367" y="142875"/>
                </a:lnTo>
                <a:lnTo>
                  <a:pt x="80367" y="151805"/>
                </a:lnTo>
                <a:lnTo>
                  <a:pt x="71437" y="160734"/>
                </a:lnTo>
                <a:lnTo>
                  <a:pt x="71437" y="169664"/>
                </a:lnTo>
                <a:lnTo>
                  <a:pt x="62508" y="178594"/>
                </a:lnTo>
                <a:lnTo>
                  <a:pt x="62508" y="187523"/>
                </a:lnTo>
                <a:lnTo>
                  <a:pt x="53578" y="196453"/>
                </a:lnTo>
                <a:lnTo>
                  <a:pt x="53578" y="205383"/>
                </a:lnTo>
                <a:lnTo>
                  <a:pt x="44648" y="214312"/>
                </a:lnTo>
                <a:lnTo>
                  <a:pt x="35719" y="223242"/>
                </a:lnTo>
                <a:lnTo>
                  <a:pt x="35719" y="232172"/>
                </a:lnTo>
                <a:lnTo>
                  <a:pt x="26789" y="241101"/>
                </a:lnTo>
                <a:lnTo>
                  <a:pt x="26789" y="250031"/>
                </a:lnTo>
                <a:lnTo>
                  <a:pt x="26789" y="26789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80"/>
                </a:lnTo>
                <a:lnTo>
                  <a:pt x="8930" y="303609"/>
                </a:lnTo>
                <a:lnTo>
                  <a:pt x="8930" y="312539"/>
                </a:lnTo>
                <a:lnTo>
                  <a:pt x="893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7"/>
                </a:lnTo>
                <a:lnTo>
                  <a:pt x="0" y="366117"/>
                </a:lnTo>
                <a:lnTo>
                  <a:pt x="0" y="375047"/>
                </a:lnTo>
                <a:lnTo>
                  <a:pt x="0" y="383976"/>
                </a:lnTo>
                <a:lnTo>
                  <a:pt x="0" y="392906"/>
                </a:lnTo>
                <a:lnTo>
                  <a:pt x="0" y="401836"/>
                </a:lnTo>
                <a:lnTo>
                  <a:pt x="0" y="410766"/>
                </a:lnTo>
                <a:lnTo>
                  <a:pt x="0" y="419695"/>
                </a:lnTo>
                <a:lnTo>
                  <a:pt x="0" y="428625"/>
                </a:lnTo>
                <a:lnTo>
                  <a:pt x="0" y="428625"/>
                </a:lnTo>
                <a:lnTo>
                  <a:pt x="0" y="437555"/>
                </a:lnTo>
                <a:lnTo>
                  <a:pt x="0" y="446484"/>
                </a:lnTo>
                <a:lnTo>
                  <a:pt x="8930" y="455414"/>
                </a:lnTo>
                <a:lnTo>
                  <a:pt x="0" y="464344"/>
                </a:lnTo>
                <a:lnTo>
                  <a:pt x="8930" y="473273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91133"/>
                </a:lnTo>
                <a:lnTo>
                  <a:pt x="8930" y="500062"/>
                </a:lnTo>
                <a:lnTo>
                  <a:pt x="17859" y="508992"/>
                </a:lnTo>
                <a:lnTo>
                  <a:pt x="17859" y="508992"/>
                </a:lnTo>
                <a:lnTo>
                  <a:pt x="17859" y="517922"/>
                </a:lnTo>
                <a:lnTo>
                  <a:pt x="17859" y="526851"/>
                </a:lnTo>
                <a:lnTo>
                  <a:pt x="26789" y="535781"/>
                </a:lnTo>
                <a:lnTo>
                  <a:pt x="26789" y="544711"/>
                </a:lnTo>
                <a:lnTo>
                  <a:pt x="26789" y="544711"/>
                </a:lnTo>
                <a:lnTo>
                  <a:pt x="35719" y="553641"/>
                </a:lnTo>
                <a:lnTo>
                  <a:pt x="35719" y="562570"/>
                </a:lnTo>
                <a:lnTo>
                  <a:pt x="35719" y="562570"/>
                </a:lnTo>
                <a:lnTo>
                  <a:pt x="44648" y="571500"/>
                </a:lnTo>
                <a:lnTo>
                  <a:pt x="44648" y="580430"/>
                </a:lnTo>
                <a:lnTo>
                  <a:pt x="44648" y="589359"/>
                </a:lnTo>
                <a:lnTo>
                  <a:pt x="53578" y="589359"/>
                </a:lnTo>
                <a:lnTo>
                  <a:pt x="53578" y="598289"/>
                </a:lnTo>
                <a:lnTo>
                  <a:pt x="62508" y="598289"/>
                </a:lnTo>
                <a:lnTo>
                  <a:pt x="62508" y="607219"/>
                </a:lnTo>
                <a:lnTo>
                  <a:pt x="71437" y="616148"/>
                </a:lnTo>
                <a:lnTo>
                  <a:pt x="80367" y="616148"/>
                </a:lnTo>
                <a:lnTo>
                  <a:pt x="80367" y="616148"/>
                </a:lnTo>
                <a:lnTo>
                  <a:pt x="89297" y="625078"/>
                </a:lnTo>
                <a:lnTo>
                  <a:pt x="89297" y="625078"/>
                </a:lnTo>
                <a:lnTo>
                  <a:pt x="98226" y="634008"/>
                </a:lnTo>
                <a:lnTo>
                  <a:pt x="107156" y="634008"/>
                </a:lnTo>
                <a:lnTo>
                  <a:pt x="107156" y="642937"/>
                </a:lnTo>
                <a:lnTo>
                  <a:pt x="116086" y="642937"/>
                </a:lnTo>
                <a:lnTo>
                  <a:pt x="125015" y="642937"/>
                </a:lnTo>
                <a:lnTo>
                  <a:pt x="133945" y="651867"/>
                </a:lnTo>
                <a:lnTo>
                  <a:pt x="133945" y="651867"/>
                </a:lnTo>
                <a:lnTo>
                  <a:pt x="142875" y="651867"/>
                </a:lnTo>
                <a:lnTo>
                  <a:pt x="151805" y="651867"/>
                </a:lnTo>
                <a:lnTo>
                  <a:pt x="160734" y="660797"/>
                </a:lnTo>
                <a:lnTo>
                  <a:pt x="169664" y="660797"/>
                </a:lnTo>
                <a:lnTo>
                  <a:pt x="178594" y="660797"/>
                </a:lnTo>
                <a:lnTo>
                  <a:pt x="187523" y="669726"/>
                </a:lnTo>
                <a:lnTo>
                  <a:pt x="187523" y="669726"/>
                </a:lnTo>
                <a:lnTo>
                  <a:pt x="196453" y="669726"/>
                </a:lnTo>
                <a:lnTo>
                  <a:pt x="205383" y="669726"/>
                </a:lnTo>
                <a:lnTo>
                  <a:pt x="214312" y="669726"/>
                </a:lnTo>
                <a:lnTo>
                  <a:pt x="223242" y="669726"/>
                </a:lnTo>
                <a:lnTo>
                  <a:pt x="232172" y="678656"/>
                </a:lnTo>
                <a:lnTo>
                  <a:pt x="241101" y="678656"/>
                </a:lnTo>
                <a:lnTo>
                  <a:pt x="250031" y="678656"/>
                </a:lnTo>
                <a:lnTo>
                  <a:pt x="258961" y="678656"/>
                </a:lnTo>
                <a:lnTo>
                  <a:pt x="267890" y="678656"/>
                </a:lnTo>
                <a:lnTo>
                  <a:pt x="276820" y="678656"/>
                </a:lnTo>
                <a:lnTo>
                  <a:pt x="285750" y="678656"/>
                </a:lnTo>
                <a:lnTo>
                  <a:pt x="294680" y="678656"/>
                </a:lnTo>
                <a:lnTo>
                  <a:pt x="303609" y="678656"/>
                </a:lnTo>
                <a:lnTo>
                  <a:pt x="312539" y="678656"/>
                </a:lnTo>
                <a:lnTo>
                  <a:pt x="321469" y="678656"/>
                </a:lnTo>
                <a:lnTo>
                  <a:pt x="330398" y="678656"/>
                </a:lnTo>
                <a:lnTo>
                  <a:pt x="339328" y="669726"/>
                </a:lnTo>
                <a:lnTo>
                  <a:pt x="348258" y="669726"/>
                </a:lnTo>
                <a:lnTo>
                  <a:pt x="357187" y="669726"/>
                </a:lnTo>
                <a:lnTo>
                  <a:pt x="366117" y="669726"/>
                </a:lnTo>
                <a:lnTo>
                  <a:pt x="375047" y="669726"/>
                </a:lnTo>
                <a:lnTo>
                  <a:pt x="383976" y="660797"/>
                </a:lnTo>
                <a:lnTo>
                  <a:pt x="392906" y="651867"/>
                </a:lnTo>
                <a:lnTo>
                  <a:pt x="401836" y="651867"/>
                </a:lnTo>
                <a:lnTo>
                  <a:pt x="410765" y="651867"/>
                </a:lnTo>
                <a:lnTo>
                  <a:pt x="419695" y="642937"/>
                </a:lnTo>
                <a:lnTo>
                  <a:pt x="428625" y="642937"/>
                </a:lnTo>
                <a:lnTo>
                  <a:pt x="437555" y="642937"/>
                </a:lnTo>
                <a:lnTo>
                  <a:pt x="446484" y="634008"/>
                </a:lnTo>
                <a:lnTo>
                  <a:pt x="455414" y="625078"/>
                </a:lnTo>
                <a:lnTo>
                  <a:pt x="455414" y="616148"/>
                </a:lnTo>
                <a:lnTo>
                  <a:pt x="473273" y="616148"/>
                </a:lnTo>
                <a:lnTo>
                  <a:pt x="473273" y="607219"/>
                </a:lnTo>
                <a:lnTo>
                  <a:pt x="482203" y="598289"/>
                </a:lnTo>
                <a:lnTo>
                  <a:pt x="491133" y="598289"/>
                </a:lnTo>
                <a:lnTo>
                  <a:pt x="491133" y="589359"/>
                </a:lnTo>
                <a:lnTo>
                  <a:pt x="500062" y="589359"/>
                </a:lnTo>
                <a:lnTo>
                  <a:pt x="500062" y="580430"/>
                </a:lnTo>
                <a:lnTo>
                  <a:pt x="508992" y="571500"/>
                </a:lnTo>
                <a:lnTo>
                  <a:pt x="508992" y="562570"/>
                </a:lnTo>
                <a:lnTo>
                  <a:pt x="517922" y="553641"/>
                </a:lnTo>
                <a:lnTo>
                  <a:pt x="517922" y="544711"/>
                </a:lnTo>
                <a:lnTo>
                  <a:pt x="517922" y="535781"/>
                </a:lnTo>
                <a:lnTo>
                  <a:pt x="526851" y="535781"/>
                </a:lnTo>
                <a:lnTo>
                  <a:pt x="526851" y="526851"/>
                </a:lnTo>
                <a:lnTo>
                  <a:pt x="526851" y="517922"/>
                </a:lnTo>
                <a:lnTo>
                  <a:pt x="526851" y="508992"/>
                </a:lnTo>
                <a:lnTo>
                  <a:pt x="535781" y="491133"/>
                </a:lnTo>
                <a:lnTo>
                  <a:pt x="535781" y="482203"/>
                </a:lnTo>
                <a:lnTo>
                  <a:pt x="535781" y="473273"/>
                </a:lnTo>
                <a:lnTo>
                  <a:pt x="535781" y="464344"/>
                </a:lnTo>
                <a:lnTo>
                  <a:pt x="535781" y="455414"/>
                </a:lnTo>
                <a:lnTo>
                  <a:pt x="535781" y="446484"/>
                </a:lnTo>
                <a:lnTo>
                  <a:pt x="535781" y="437555"/>
                </a:lnTo>
                <a:lnTo>
                  <a:pt x="535781" y="428625"/>
                </a:lnTo>
                <a:lnTo>
                  <a:pt x="535781" y="410766"/>
                </a:lnTo>
                <a:lnTo>
                  <a:pt x="535781" y="401836"/>
                </a:lnTo>
                <a:lnTo>
                  <a:pt x="535781" y="392906"/>
                </a:lnTo>
                <a:lnTo>
                  <a:pt x="535781" y="383976"/>
                </a:lnTo>
                <a:lnTo>
                  <a:pt x="535781" y="375047"/>
                </a:lnTo>
                <a:lnTo>
                  <a:pt x="535781" y="366117"/>
                </a:lnTo>
                <a:lnTo>
                  <a:pt x="535781" y="357187"/>
                </a:lnTo>
                <a:lnTo>
                  <a:pt x="535781" y="339328"/>
                </a:lnTo>
                <a:lnTo>
                  <a:pt x="535781" y="330398"/>
                </a:lnTo>
                <a:lnTo>
                  <a:pt x="526851" y="321469"/>
                </a:lnTo>
                <a:lnTo>
                  <a:pt x="526851" y="312539"/>
                </a:lnTo>
                <a:lnTo>
                  <a:pt x="526851" y="303609"/>
                </a:lnTo>
                <a:lnTo>
                  <a:pt x="526851" y="294680"/>
                </a:lnTo>
                <a:lnTo>
                  <a:pt x="517922" y="285750"/>
                </a:lnTo>
                <a:lnTo>
                  <a:pt x="517922" y="276820"/>
                </a:lnTo>
                <a:lnTo>
                  <a:pt x="517922" y="267891"/>
                </a:lnTo>
                <a:lnTo>
                  <a:pt x="517922" y="258961"/>
                </a:lnTo>
                <a:lnTo>
                  <a:pt x="508992" y="250031"/>
                </a:lnTo>
                <a:lnTo>
                  <a:pt x="508992" y="241101"/>
                </a:lnTo>
                <a:lnTo>
                  <a:pt x="500062" y="232172"/>
                </a:lnTo>
                <a:lnTo>
                  <a:pt x="500062" y="223242"/>
                </a:lnTo>
                <a:lnTo>
                  <a:pt x="500062" y="214312"/>
                </a:lnTo>
                <a:lnTo>
                  <a:pt x="491133" y="205383"/>
                </a:lnTo>
                <a:lnTo>
                  <a:pt x="491133" y="196453"/>
                </a:lnTo>
                <a:lnTo>
                  <a:pt x="482203" y="187523"/>
                </a:lnTo>
                <a:lnTo>
                  <a:pt x="482203" y="187523"/>
                </a:lnTo>
                <a:lnTo>
                  <a:pt x="473273" y="178594"/>
                </a:lnTo>
                <a:lnTo>
                  <a:pt x="473273" y="169664"/>
                </a:lnTo>
                <a:lnTo>
                  <a:pt x="464344" y="160734"/>
                </a:lnTo>
                <a:lnTo>
                  <a:pt x="464344" y="151805"/>
                </a:lnTo>
                <a:lnTo>
                  <a:pt x="464344" y="142875"/>
                </a:lnTo>
                <a:lnTo>
                  <a:pt x="455414" y="142875"/>
                </a:lnTo>
                <a:lnTo>
                  <a:pt x="455414" y="133945"/>
                </a:lnTo>
                <a:lnTo>
                  <a:pt x="446484" y="125016"/>
                </a:lnTo>
                <a:lnTo>
                  <a:pt x="446484" y="125016"/>
                </a:lnTo>
                <a:lnTo>
                  <a:pt x="437555" y="116086"/>
                </a:lnTo>
                <a:lnTo>
                  <a:pt x="437555" y="107156"/>
                </a:lnTo>
                <a:lnTo>
                  <a:pt x="437555" y="107156"/>
                </a:lnTo>
                <a:lnTo>
                  <a:pt x="428625" y="98226"/>
                </a:lnTo>
                <a:lnTo>
                  <a:pt x="428625" y="98226"/>
                </a:lnTo>
                <a:lnTo>
                  <a:pt x="428625" y="89297"/>
                </a:lnTo>
                <a:lnTo>
                  <a:pt x="419695" y="80367"/>
                </a:lnTo>
                <a:lnTo>
                  <a:pt x="419695" y="80367"/>
                </a:lnTo>
                <a:lnTo>
                  <a:pt x="410765" y="71437"/>
                </a:lnTo>
                <a:lnTo>
                  <a:pt x="410765" y="71437"/>
                </a:lnTo>
                <a:lnTo>
                  <a:pt x="410765" y="71437"/>
                </a:lnTo>
                <a:lnTo>
                  <a:pt x="401836" y="62508"/>
                </a:lnTo>
                <a:lnTo>
                  <a:pt x="401836" y="53578"/>
                </a:lnTo>
                <a:lnTo>
                  <a:pt x="392906" y="53578"/>
                </a:lnTo>
                <a:lnTo>
                  <a:pt x="392906" y="53578"/>
                </a:lnTo>
                <a:lnTo>
                  <a:pt x="383976" y="53578"/>
                </a:lnTo>
                <a:lnTo>
                  <a:pt x="383976" y="44648"/>
                </a:lnTo>
                <a:lnTo>
                  <a:pt x="375047" y="44648"/>
                </a:lnTo>
                <a:lnTo>
                  <a:pt x="375047" y="44648"/>
                </a:lnTo>
                <a:lnTo>
                  <a:pt x="366117" y="44648"/>
                </a:lnTo>
                <a:lnTo>
                  <a:pt x="366117" y="44648"/>
                </a:lnTo>
                <a:lnTo>
                  <a:pt x="357187" y="44648"/>
                </a:lnTo>
                <a:lnTo>
                  <a:pt x="348258" y="35719"/>
                </a:lnTo>
                <a:lnTo>
                  <a:pt x="348258" y="44648"/>
                </a:lnTo>
                <a:lnTo>
                  <a:pt x="339328" y="35719"/>
                </a:lnTo>
                <a:lnTo>
                  <a:pt x="330398" y="35719"/>
                </a:lnTo>
                <a:lnTo>
                  <a:pt x="330398" y="35719"/>
                </a:lnTo>
                <a:lnTo>
                  <a:pt x="321469" y="35719"/>
                </a:lnTo>
                <a:lnTo>
                  <a:pt x="312539" y="35719"/>
                </a:lnTo>
                <a:lnTo>
                  <a:pt x="312539" y="35719"/>
                </a:lnTo>
                <a:lnTo>
                  <a:pt x="303609" y="35719"/>
                </a:lnTo>
                <a:lnTo>
                  <a:pt x="303609" y="35719"/>
                </a:lnTo>
                <a:lnTo>
                  <a:pt x="294680" y="35719"/>
                </a:lnTo>
                <a:lnTo>
                  <a:pt x="285750" y="35719"/>
                </a:lnTo>
                <a:lnTo>
                  <a:pt x="285750" y="35719"/>
                </a:lnTo>
                <a:lnTo>
                  <a:pt x="276820" y="35719"/>
                </a:lnTo>
                <a:lnTo>
                  <a:pt x="276820" y="35719"/>
                </a:lnTo>
                <a:lnTo>
                  <a:pt x="267890" y="35719"/>
                </a:lnTo>
                <a:lnTo>
                  <a:pt x="267890" y="35719"/>
                </a:lnTo>
                <a:lnTo>
                  <a:pt x="258961" y="44648"/>
                </a:lnTo>
                <a:lnTo>
                  <a:pt x="258961" y="4464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5206008" y="3446859"/>
            <a:ext cx="276821" cy="196454"/>
          </a:xfrm>
          <a:custGeom>
            <a:avLst/>
            <a:gdLst/>
            <a:ahLst/>
            <a:cxnLst/>
            <a:rect l="0" t="0" r="0" b="0"/>
            <a:pathLst>
              <a:path w="276821" h="196454">
                <a:moveTo>
                  <a:pt x="0" y="187523"/>
                </a:move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5" y="893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8961" y="8930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8961" y="35719"/>
                </a:lnTo>
                <a:lnTo>
                  <a:pt x="258961" y="35719"/>
                </a:lnTo>
                <a:lnTo>
                  <a:pt x="258961" y="35719"/>
                </a:lnTo>
                <a:lnTo>
                  <a:pt x="258961" y="44648"/>
                </a:lnTo>
                <a:lnTo>
                  <a:pt x="258961" y="44648"/>
                </a:lnTo>
                <a:lnTo>
                  <a:pt x="258961" y="53578"/>
                </a:lnTo>
                <a:lnTo>
                  <a:pt x="267890" y="53578"/>
                </a:lnTo>
                <a:lnTo>
                  <a:pt x="267890" y="62508"/>
                </a:lnTo>
                <a:lnTo>
                  <a:pt x="267890" y="62508"/>
                </a:lnTo>
                <a:lnTo>
                  <a:pt x="267890" y="71437"/>
                </a:lnTo>
                <a:lnTo>
                  <a:pt x="267890" y="71437"/>
                </a:lnTo>
                <a:lnTo>
                  <a:pt x="267890" y="80367"/>
                </a:lnTo>
                <a:lnTo>
                  <a:pt x="267890" y="80367"/>
                </a:lnTo>
                <a:lnTo>
                  <a:pt x="267890" y="80367"/>
                </a:lnTo>
                <a:lnTo>
                  <a:pt x="267890" y="89297"/>
                </a:lnTo>
                <a:lnTo>
                  <a:pt x="267890" y="89297"/>
                </a:lnTo>
                <a:lnTo>
                  <a:pt x="267890" y="98227"/>
                </a:lnTo>
                <a:lnTo>
                  <a:pt x="267890" y="98227"/>
                </a:lnTo>
                <a:lnTo>
                  <a:pt x="267890" y="107156"/>
                </a:lnTo>
                <a:lnTo>
                  <a:pt x="267890" y="107156"/>
                </a:lnTo>
                <a:lnTo>
                  <a:pt x="267890" y="116086"/>
                </a:lnTo>
                <a:lnTo>
                  <a:pt x="258961" y="116086"/>
                </a:lnTo>
                <a:lnTo>
                  <a:pt x="258961" y="125016"/>
                </a:lnTo>
                <a:lnTo>
                  <a:pt x="267890" y="125016"/>
                </a:lnTo>
                <a:lnTo>
                  <a:pt x="267890" y="133945"/>
                </a:lnTo>
                <a:lnTo>
                  <a:pt x="267890" y="133945"/>
                </a:lnTo>
                <a:lnTo>
                  <a:pt x="267890" y="133945"/>
                </a:lnTo>
                <a:lnTo>
                  <a:pt x="267890" y="142875"/>
                </a:lnTo>
                <a:lnTo>
                  <a:pt x="267890" y="142875"/>
                </a:lnTo>
                <a:lnTo>
                  <a:pt x="267890" y="142875"/>
                </a:lnTo>
                <a:lnTo>
                  <a:pt x="267890" y="151805"/>
                </a:lnTo>
                <a:lnTo>
                  <a:pt x="267890" y="160734"/>
                </a:lnTo>
                <a:lnTo>
                  <a:pt x="267890" y="160734"/>
                </a:lnTo>
                <a:lnTo>
                  <a:pt x="267890" y="169664"/>
                </a:lnTo>
                <a:lnTo>
                  <a:pt x="267890" y="169664"/>
                </a:lnTo>
                <a:lnTo>
                  <a:pt x="267890" y="169664"/>
                </a:lnTo>
                <a:lnTo>
                  <a:pt x="267890" y="178594"/>
                </a:lnTo>
                <a:lnTo>
                  <a:pt x="267890" y="178594"/>
                </a:lnTo>
                <a:lnTo>
                  <a:pt x="267890" y="178594"/>
                </a:lnTo>
                <a:lnTo>
                  <a:pt x="267890" y="178594"/>
                </a:lnTo>
                <a:lnTo>
                  <a:pt x="267890" y="178594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67890" y="196453"/>
                </a:lnTo>
                <a:lnTo>
                  <a:pt x="276820" y="196453"/>
                </a:lnTo>
                <a:lnTo>
                  <a:pt x="276820" y="19645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5313164" y="4277320"/>
            <a:ext cx="44650" cy="750095"/>
          </a:xfrm>
          <a:custGeom>
            <a:avLst/>
            <a:gdLst/>
            <a:ahLst/>
            <a:cxnLst/>
            <a:rect l="0" t="0" r="0" b="0"/>
            <a:pathLst>
              <a:path w="44650" h="7500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41101"/>
                </a:lnTo>
                <a:lnTo>
                  <a:pt x="26789" y="250031"/>
                </a:lnTo>
                <a:lnTo>
                  <a:pt x="26789" y="267891"/>
                </a:lnTo>
                <a:lnTo>
                  <a:pt x="26789" y="276820"/>
                </a:lnTo>
                <a:lnTo>
                  <a:pt x="26789" y="294680"/>
                </a:lnTo>
                <a:lnTo>
                  <a:pt x="26789" y="303609"/>
                </a:lnTo>
                <a:lnTo>
                  <a:pt x="26789" y="321469"/>
                </a:lnTo>
                <a:lnTo>
                  <a:pt x="26789" y="339328"/>
                </a:lnTo>
                <a:lnTo>
                  <a:pt x="26789" y="348258"/>
                </a:lnTo>
                <a:lnTo>
                  <a:pt x="26789" y="357187"/>
                </a:lnTo>
                <a:lnTo>
                  <a:pt x="26789" y="375047"/>
                </a:lnTo>
                <a:lnTo>
                  <a:pt x="26789" y="383976"/>
                </a:lnTo>
                <a:lnTo>
                  <a:pt x="26789" y="401836"/>
                </a:lnTo>
                <a:lnTo>
                  <a:pt x="26789" y="410766"/>
                </a:lnTo>
                <a:lnTo>
                  <a:pt x="26789" y="428625"/>
                </a:lnTo>
                <a:lnTo>
                  <a:pt x="26789" y="437555"/>
                </a:lnTo>
                <a:lnTo>
                  <a:pt x="26789" y="446484"/>
                </a:lnTo>
                <a:lnTo>
                  <a:pt x="26789" y="464344"/>
                </a:lnTo>
                <a:lnTo>
                  <a:pt x="26789" y="473273"/>
                </a:lnTo>
                <a:lnTo>
                  <a:pt x="26789" y="482203"/>
                </a:lnTo>
                <a:lnTo>
                  <a:pt x="26789" y="491133"/>
                </a:lnTo>
                <a:lnTo>
                  <a:pt x="26789" y="508992"/>
                </a:lnTo>
                <a:lnTo>
                  <a:pt x="26789" y="508992"/>
                </a:lnTo>
                <a:lnTo>
                  <a:pt x="26789" y="526851"/>
                </a:lnTo>
                <a:lnTo>
                  <a:pt x="26789" y="535781"/>
                </a:lnTo>
                <a:lnTo>
                  <a:pt x="26789" y="544711"/>
                </a:lnTo>
                <a:lnTo>
                  <a:pt x="26789" y="544711"/>
                </a:lnTo>
                <a:lnTo>
                  <a:pt x="26789" y="553641"/>
                </a:lnTo>
                <a:lnTo>
                  <a:pt x="26789" y="562570"/>
                </a:lnTo>
                <a:lnTo>
                  <a:pt x="35719" y="571500"/>
                </a:lnTo>
                <a:lnTo>
                  <a:pt x="35719" y="580430"/>
                </a:lnTo>
                <a:lnTo>
                  <a:pt x="35719" y="589359"/>
                </a:lnTo>
                <a:lnTo>
                  <a:pt x="35719" y="589359"/>
                </a:lnTo>
                <a:lnTo>
                  <a:pt x="35719" y="598289"/>
                </a:lnTo>
                <a:lnTo>
                  <a:pt x="44649" y="598289"/>
                </a:lnTo>
                <a:lnTo>
                  <a:pt x="44649" y="607219"/>
                </a:lnTo>
                <a:lnTo>
                  <a:pt x="44649" y="616149"/>
                </a:lnTo>
                <a:lnTo>
                  <a:pt x="44649" y="616149"/>
                </a:lnTo>
                <a:lnTo>
                  <a:pt x="44649" y="625078"/>
                </a:lnTo>
                <a:lnTo>
                  <a:pt x="44649" y="625078"/>
                </a:lnTo>
                <a:lnTo>
                  <a:pt x="44649" y="634008"/>
                </a:lnTo>
                <a:lnTo>
                  <a:pt x="44649" y="634008"/>
                </a:lnTo>
                <a:lnTo>
                  <a:pt x="44649" y="642938"/>
                </a:lnTo>
                <a:lnTo>
                  <a:pt x="44649" y="651868"/>
                </a:lnTo>
                <a:lnTo>
                  <a:pt x="44649" y="651868"/>
                </a:lnTo>
                <a:lnTo>
                  <a:pt x="44649" y="660797"/>
                </a:lnTo>
                <a:lnTo>
                  <a:pt x="44649" y="660797"/>
                </a:lnTo>
                <a:lnTo>
                  <a:pt x="44649" y="669727"/>
                </a:lnTo>
                <a:lnTo>
                  <a:pt x="44649" y="669727"/>
                </a:lnTo>
                <a:lnTo>
                  <a:pt x="44649" y="669727"/>
                </a:lnTo>
                <a:lnTo>
                  <a:pt x="44649" y="678657"/>
                </a:lnTo>
                <a:lnTo>
                  <a:pt x="44649" y="678657"/>
                </a:lnTo>
                <a:lnTo>
                  <a:pt x="44649" y="678657"/>
                </a:lnTo>
                <a:lnTo>
                  <a:pt x="44649" y="678657"/>
                </a:lnTo>
                <a:lnTo>
                  <a:pt x="44649" y="678657"/>
                </a:lnTo>
                <a:lnTo>
                  <a:pt x="44649" y="687586"/>
                </a:lnTo>
                <a:lnTo>
                  <a:pt x="44649" y="687586"/>
                </a:lnTo>
                <a:lnTo>
                  <a:pt x="44649" y="687586"/>
                </a:lnTo>
                <a:lnTo>
                  <a:pt x="44649" y="696516"/>
                </a:lnTo>
                <a:lnTo>
                  <a:pt x="44649" y="705446"/>
                </a:lnTo>
                <a:lnTo>
                  <a:pt x="44649" y="705446"/>
                </a:lnTo>
                <a:lnTo>
                  <a:pt x="44649" y="705446"/>
                </a:lnTo>
                <a:lnTo>
                  <a:pt x="44649" y="705446"/>
                </a:lnTo>
                <a:lnTo>
                  <a:pt x="44649" y="714375"/>
                </a:lnTo>
                <a:lnTo>
                  <a:pt x="44649" y="714375"/>
                </a:lnTo>
                <a:lnTo>
                  <a:pt x="44649" y="714375"/>
                </a:lnTo>
                <a:lnTo>
                  <a:pt x="44649" y="723305"/>
                </a:lnTo>
                <a:lnTo>
                  <a:pt x="44649" y="732235"/>
                </a:lnTo>
                <a:lnTo>
                  <a:pt x="44649" y="732235"/>
                </a:lnTo>
                <a:lnTo>
                  <a:pt x="44649" y="732235"/>
                </a:lnTo>
                <a:lnTo>
                  <a:pt x="44649" y="732235"/>
                </a:lnTo>
                <a:lnTo>
                  <a:pt x="44649" y="741164"/>
                </a:lnTo>
                <a:lnTo>
                  <a:pt x="44649" y="741164"/>
                </a:lnTo>
                <a:lnTo>
                  <a:pt x="44649" y="741164"/>
                </a:lnTo>
                <a:lnTo>
                  <a:pt x="44649" y="741164"/>
                </a:lnTo>
                <a:lnTo>
                  <a:pt x="44649" y="750094"/>
                </a:lnTo>
                <a:lnTo>
                  <a:pt x="44649" y="750094"/>
                </a:lnTo>
                <a:lnTo>
                  <a:pt x="44649" y="750094"/>
                </a:lnTo>
                <a:lnTo>
                  <a:pt x="44649" y="750094"/>
                </a:lnTo>
                <a:lnTo>
                  <a:pt x="44649" y="750094"/>
                </a:lnTo>
                <a:lnTo>
                  <a:pt x="44649" y="750094"/>
                </a:lnTo>
                <a:lnTo>
                  <a:pt x="44649" y="750094"/>
                </a:lnTo>
                <a:lnTo>
                  <a:pt x="44649" y="750094"/>
                </a:lnTo>
                <a:lnTo>
                  <a:pt x="44649" y="750094"/>
                </a:lnTo>
                <a:lnTo>
                  <a:pt x="44649" y="750094"/>
                </a:lnTo>
                <a:lnTo>
                  <a:pt x="44649" y="75009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5009555" y="4500562"/>
            <a:ext cx="339329" cy="107157"/>
          </a:xfrm>
          <a:custGeom>
            <a:avLst/>
            <a:gdLst/>
            <a:ahLst/>
            <a:cxnLst/>
            <a:rect l="0" t="0" r="0" b="0"/>
            <a:pathLst>
              <a:path w="339329" h="107157">
                <a:moveTo>
                  <a:pt x="339328" y="98227"/>
                </a:moveTo>
                <a:lnTo>
                  <a:pt x="339328" y="107156"/>
                </a:lnTo>
                <a:lnTo>
                  <a:pt x="339328" y="107156"/>
                </a:lnTo>
                <a:lnTo>
                  <a:pt x="339328" y="107156"/>
                </a:lnTo>
                <a:lnTo>
                  <a:pt x="339328" y="107156"/>
                </a:lnTo>
                <a:lnTo>
                  <a:pt x="339328" y="107156"/>
                </a:lnTo>
                <a:lnTo>
                  <a:pt x="330398" y="98227"/>
                </a:lnTo>
                <a:lnTo>
                  <a:pt x="330398" y="98227"/>
                </a:lnTo>
                <a:lnTo>
                  <a:pt x="330398" y="107156"/>
                </a:lnTo>
                <a:lnTo>
                  <a:pt x="321468" y="98227"/>
                </a:lnTo>
                <a:lnTo>
                  <a:pt x="312539" y="98227"/>
                </a:lnTo>
                <a:lnTo>
                  <a:pt x="312539" y="98227"/>
                </a:lnTo>
                <a:lnTo>
                  <a:pt x="303609" y="98227"/>
                </a:lnTo>
                <a:lnTo>
                  <a:pt x="303609" y="98227"/>
                </a:lnTo>
                <a:lnTo>
                  <a:pt x="294679" y="89297"/>
                </a:lnTo>
                <a:lnTo>
                  <a:pt x="294679" y="89297"/>
                </a:lnTo>
                <a:lnTo>
                  <a:pt x="285750" y="89297"/>
                </a:lnTo>
                <a:lnTo>
                  <a:pt x="276820" y="80367"/>
                </a:lnTo>
                <a:lnTo>
                  <a:pt x="267890" y="80367"/>
                </a:lnTo>
                <a:lnTo>
                  <a:pt x="267890" y="80367"/>
                </a:lnTo>
                <a:lnTo>
                  <a:pt x="258961" y="71438"/>
                </a:lnTo>
                <a:lnTo>
                  <a:pt x="250031" y="71438"/>
                </a:lnTo>
                <a:lnTo>
                  <a:pt x="241101" y="62508"/>
                </a:lnTo>
                <a:lnTo>
                  <a:pt x="232172" y="62508"/>
                </a:lnTo>
                <a:lnTo>
                  <a:pt x="223242" y="53578"/>
                </a:lnTo>
                <a:lnTo>
                  <a:pt x="214312" y="53578"/>
                </a:lnTo>
                <a:lnTo>
                  <a:pt x="205383" y="44649"/>
                </a:lnTo>
                <a:lnTo>
                  <a:pt x="196453" y="44649"/>
                </a:lnTo>
                <a:lnTo>
                  <a:pt x="187523" y="35719"/>
                </a:lnTo>
                <a:lnTo>
                  <a:pt x="178593" y="35719"/>
                </a:lnTo>
                <a:lnTo>
                  <a:pt x="169664" y="26789"/>
                </a:lnTo>
                <a:lnTo>
                  <a:pt x="160734" y="26789"/>
                </a:lnTo>
                <a:lnTo>
                  <a:pt x="151804" y="26789"/>
                </a:lnTo>
                <a:lnTo>
                  <a:pt x="133945" y="17859"/>
                </a:lnTo>
                <a:lnTo>
                  <a:pt x="125015" y="1785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5357813" y="4420195"/>
            <a:ext cx="258961" cy="187524"/>
          </a:xfrm>
          <a:custGeom>
            <a:avLst/>
            <a:gdLst/>
            <a:ahLst/>
            <a:cxnLst/>
            <a:rect l="0" t="0" r="0" b="0"/>
            <a:pathLst>
              <a:path w="258961" h="187524">
                <a:moveTo>
                  <a:pt x="0" y="187523"/>
                </a:moveTo>
                <a:lnTo>
                  <a:pt x="0" y="187523"/>
                </a:lnTo>
                <a:lnTo>
                  <a:pt x="8929" y="187523"/>
                </a:lnTo>
                <a:lnTo>
                  <a:pt x="8929" y="187523"/>
                </a:lnTo>
                <a:lnTo>
                  <a:pt x="17859" y="187523"/>
                </a:lnTo>
                <a:lnTo>
                  <a:pt x="26789" y="187523"/>
                </a:lnTo>
                <a:lnTo>
                  <a:pt x="35718" y="187523"/>
                </a:lnTo>
                <a:lnTo>
                  <a:pt x="35718" y="178594"/>
                </a:lnTo>
                <a:lnTo>
                  <a:pt x="44648" y="178594"/>
                </a:lnTo>
                <a:lnTo>
                  <a:pt x="53578" y="178594"/>
                </a:lnTo>
                <a:lnTo>
                  <a:pt x="62507" y="169664"/>
                </a:lnTo>
                <a:lnTo>
                  <a:pt x="62507" y="160734"/>
                </a:lnTo>
                <a:lnTo>
                  <a:pt x="71437" y="160734"/>
                </a:lnTo>
                <a:lnTo>
                  <a:pt x="80367" y="151805"/>
                </a:lnTo>
                <a:lnTo>
                  <a:pt x="89296" y="142875"/>
                </a:lnTo>
                <a:lnTo>
                  <a:pt x="98226" y="133945"/>
                </a:lnTo>
                <a:lnTo>
                  <a:pt x="116085" y="116086"/>
                </a:lnTo>
                <a:lnTo>
                  <a:pt x="125015" y="107156"/>
                </a:lnTo>
                <a:lnTo>
                  <a:pt x="133945" y="98226"/>
                </a:lnTo>
                <a:lnTo>
                  <a:pt x="142875" y="89297"/>
                </a:lnTo>
                <a:lnTo>
                  <a:pt x="151804" y="80367"/>
                </a:lnTo>
                <a:lnTo>
                  <a:pt x="160734" y="62508"/>
                </a:lnTo>
                <a:lnTo>
                  <a:pt x="169664" y="53578"/>
                </a:lnTo>
                <a:lnTo>
                  <a:pt x="178593" y="44648"/>
                </a:lnTo>
                <a:lnTo>
                  <a:pt x="187523" y="35719"/>
                </a:lnTo>
                <a:lnTo>
                  <a:pt x="196453" y="35719"/>
                </a:lnTo>
                <a:lnTo>
                  <a:pt x="205382" y="26789"/>
                </a:lnTo>
                <a:lnTo>
                  <a:pt x="214312" y="17859"/>
                </a:lnTo>
                <a:lnTo>
                  <a:pt x="223242" y="17859"/>
                </a:lnTo>
                <a:lnTo>
                  <a:pt x="232171" y="8930"/>
                </a:lnTo>
                <a:lnTo>
                  <a:pt x="241101" y="8930"/>
                </a:lnTo>
                <a:lnTo>
                  <a:pt x="24110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8960" y="0"/>
                </a:lnTo>
                <a:lnTo>
                  <a:pt x="258960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5223867" y="5036344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133946" y="0"/>
                </a:moveTo>
                <a:lnTo>
                  <a:pt x="13394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7" y="35719"/>
                </a:lnTo>
                <a:lnTo>
                  <a:pt x="89297" y="35719"/>
                </a:lnTo>
                <a:lnTo>
                  <a:pt x="8929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71438" y="53578"/>
                </a:lnTo>
                <a:lnTo>
                  <a:pt x="62508" y="62508"/>
                </a:lnTo>
                <a:lnTo>
                  <a:pt x="62508" y="62508"/>
                </a:lnTo>
                <a:lnTo>
                  <a:pt x="53578" y="71437"/>
                </a:lnTo>
                <a:lnTo>
                  <a:pt x="44649" y="80367"/>
                </a:lnTo>
                <a:lnTo>
                  <a:pt x="44649" y="80367"/>
                </a:lnTo>
                <a:lnTo>
                  <a:pt x="35719" y="89297"/>
                </a:lnTo>
                <a:lnTo>
                  <a:pt x="35719" y="98226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60" y="116086"/>
                </a:lnTo>
                <a:lnTo>
                  <a:pt x="17860" y="125015"/>
                </a:lnTo>
                <a:lnTo>
                  <a:pt x="1786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51804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5375672" y="5009555"/>
            <a:ext cx="276821" cy="98227"/>
          </a:xfrm>
          <a:custGeom>
            <a:avLst/>
            <a:gdLst/>
            <a:ahLst/>
            <a:cxnLst/>
            <a:rect l="0" t="0" r="0" b="0"/>
            <a:pathLst>
              <a:path w="276821" h="98227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80367" y="35718"/>
                </a:lnTo>
                <a:lnTo>
                  <a:pt x="89297" y="35718"/>
                </a:lnTo>
                <a:lnTo>
                  <a:pt x="98226" y="3571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25016" y="4464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60734" y="62508"/>
                </a:lnTo>
                <a:lnTo>
                  <a:pt x="169664" y="62508"/>
                </a:lnTo>
                <a:lnTo>
                  <a:pt x="187523" y="62508"/>
                </a:lnTo>
                <a:lnTo>
                  <a:pt x="196453" y="7143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14312" y="71437"/>
                </a:lnTo>
                <a:lnTo>
                  <a:pt x="223242" y="71437"/>
                </a:lnTo>
                <a:lnTo>
                  <a:pt x="232172" y="80367"/>
                </a:lnTo>
                <a:lnTo>
                  <a:pt x="241101" y="80367"/>
                </a:lnTo>
                <a:lnTo>
                  <a:pt x="241101" y="80367"/>
                </a:lnTo>
                <a:lnTo>
                  <a:pt x="250031" y="80367"/>
                </a:lnTo>
                <a:lnTo>
                  <a:pt x="250031" y="80367"/>
                </a:lnTo>
                <a:lnTo>
                  <a:pt x="258961" y="89297"/>
                </a:lnTo>
                <a:lnTo>
                  <a:pt x="258961" y="89297"/>
                </a:lnTo>
                <a:lnTo>
                  <a:pt x="267891" y="80367"/>
                </a:lnTo>
                <a:lnTo>
                  <a:pt x="267891" y="89297"/>
                </a:lnTo>
                <a:lnTo>
                  <a:pt x="267891" y="89297"/>
                </a:lnTo>
                <a:lnTo>
                  <a:pt x="267891" y="89297"/>
                </a:lnTo>
                <a:lnTo>
                  <a:pt x="276820" y="89297"/>
                </a:lnTo>
                <a:lnTo>
                  <a:pt x="276820" y="89297"/>
                </a:lnTo>
                <a:lnTo>
                  <a:pt x="276820" y="89297"/>
                </a:lnTo>
                <a:lnTo>
                  <a:pt x="276820" y="89297"/>
                </a:lnTo>
                <a:lnTo>
                  <a:pt x="276820" y="89297"/>
                </a:lnTo>
                <a:lnTo>
                  <a:pt x="276820" y="89297"/>
                </a:lnTo>
                <a:lnTo>
                  <a:pt x="267891" y="89297"/>
                </a:lnTo>
                <a:lnTo>
                  <a:pt x="267891" y="89297"/>
                </a:lnTo>
                <a:lnTo>
                  <a:pt x="267891" y="89297"/>
                </a:lnTo>
                <a:lnTo>
                  <a:pt x="258961" y="89297"/>
                </a:lnTo>
                <a:lnTo>
                  <a:pt x="258961" y="89297"/>
                </a:lnTo>
                <a:lnTo>
                  <a:pt x="258961" y="89297"/>
                </a:lnTo>
                <a:lnTo>
                  <a:pt x="250031" y="89297"/>
                </a:lnTo>
                <a:lnTo>
                  <a:pt x="250031" y="89297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98226"/>
                </a:lnTo>
                <a:lnTo>
                  <a:pt x="241101" y="98226"/>
                </a:lnTo>
                <a:lnTo>
                  <a:pt x="232172" y="98226"/>
                </a:lnTo>
                <a:lnTo>
                  <a:pt x="232172" y="98226"/>
                </a:lnTo>
                <a:lnTo>
                  <a:pt x="232172" y="9822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5581055" y="4188023"/>
            <a:ext cx="392907" cy="250032"/>
          </a:xfrm>
          <a:custGeom>
            <a:avLst/>
            <a:gdLst/>
            <a:ahLst/>
            <a:cxnLst/>
            <a:rect l="0" t="0" r="0" b="0"/>
            <a:pathLst>
              <a:path w="392907" h="250032">
                <a:moveTo>
                  <a:pt x="0" y="250031"/>
                </a:move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2"/>
                </a:lnTo>
                <a:lnTo>
                  <a:pt x="0" y="250031"/>
                </a:lnTo>
                <a:lnTo>
                  <a:pt x="0" y="241102"/>
                </a:lnTo>
                <a:lnTo>
                  <a:pt x="0" y="241102"/>
                </a:lnTo>
                <a:lnTo>
                  <a:pt x="8929" y="241102"/>
                </a:lnTo>
                <a:lnTo>
                  <a:pt x="8929" y="241102"/>
                </a:lnTo>
                <a:lnTo>
                  <a:pt x="8929" y="241102"/>
                </a:lnTo>
                <a:lnTo>
                  <a:pt x="8929" y="241102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35718" y="232172"/>
                </a:lnTo>
                <a:lnTo>
                  <a:pt x="35718" y="223242"/>
                </a:lnTo>
                <a:lnTo>
                  <a:pt x="44648" y="223242"/>
                </a:lnTo>
                <a:lnTo>
                  <a:pt x="44648" y="223242"/>
                </a:lnTo>
                <a:lnTo>
                  <a:pt x="53578" y="223242"/>
                </a:lnTo>
                <a:lnTo>
                  <a:pt x="62508" y="214313"/>
                </a:lnTo>
                <a:lnTo>
                  <a:pt x="62508" y="214313"/>
                </a:lnTo>
                <a:lnTo>
                  <a:pt x="71437" y="214313"/>
                </a:lnTo>
                <a:lnTo>
                  <a:pt x="71437" y="205383"/>
                </a:lnTo>
                <a:lnTo>
                  <a:pt x="80367" y="205383"/>
                </a:lnTo>
                <a:lnTo>
                  <a:pt x="89297" y="205383"/>
                </a:lnTo>
                <a:lnTo>
                  <a:pt x="89297" y="196453"/>
                </a:lnTo>
                <a:lnTo>
                  <a:pt x="98226" y="196453"/>
                </a:lnTo>
                <a:lnTo>
                  <a:pt x="107156" y="196453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25015" y="178594"/>
                </a:lnTo>
                <a:lnTo>
                  <a:pt x="133945" y="178594"/>
                </a:lnTo>
                <a:lnTo>
                  <a:pt x="133945" y="169664"/>
                </a:lnTo>
                <a:lnTo>
                  <a:pt x="142875" y="169664"/>
                </a:lnTo>
                <a:lnTo>
                  <a:pt x="151804" y="160734"/>
                </a:lnTo>
                <a:lnTo>
                  <a:pt x="151804" y="160734"/>
                </a:lnTo>
                <a:lnTo>
                  <a:pt x="160734" y="151805"/>
                </a:lnTo>
                <a:lnTo>
                  <a:pt x="169664" y="151805"/>
                </a:lnTo>
                <a:lnTo>
                  <a:pt x="178593" y="142875"/>
                </a:lnTo>
                <a:lnTo>
                  <a:pt x="178593" y="142875"/>
                </a:lnTo>
                <a:lnTo>
                  <a:pt x="187523" y="133945"/>
                </a:lnTo>
                <a:lnTo>
                  <a:pt x="196453" y="125016"/>
                </a:lnTo>
                <a:lnTo>
                  <a:pt x="196453" y="125016"/>
                </a:lnTo>
                <a:lnTo>
                  <a:pt x="205383" y="116086"/>
                </a:lnTo>
                <a:lnTo>
                  <a:pt x="214312" y="116086"/>
                </a:lnTo>
                <a:lnTo>
                  <a:pt x="214312" y="116086"/>
                </a:lnTo>
                <a:lnTo>
                  <a:pt x="223242" y="107156"/>
                </a:lnTo>
                <a:lnTo>
                  <a:pt x="232172" y="107156"/>
                </a:lnTo>
                <a:lnTo>
                  <a:pt x="232172" y="98227"/>
                </a:lnTo>
                <a:lnTo>
                  <a:pt x="241101" y="98227"/>
                </a:lnTo>
                <a:lnTo>
                  <a:pt x="241101" y="98227"/>
                </a:lnTo>
                <a:lnTo>
                  <a:pt x="241101" y="89297"/>
                </a:lnTo>
                <a:lnTo>
                  <a:pt x="250031" y="89297"/>
                </a:lnTo>
                <a:lnTo>
                  <a:pt x="250031" y="89297"/>
                </a:lnTo>
                <a:lnTo>
                  <a:pt x="250031" y="89297"/>
                </a:lnTo>
                <a:lnTo>
                  <a:pt x="258961" y="89297"/>
                </a:lnTo>
                <a:lnTo>
                  <a:pt x="258961" y="8929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929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67890" y="80367"/>
                </a:lnTo>
                <a:lnTo>
                  <a:pt x="267890" y="80367"/>
                </a:lnTo>
                <a:lnTo>
                  <a:pt x="267890" y="80367"/>
                </a:lnTo>
                <a:lnTo>
                  <a:pt x="276820" y="80367"/>
                </a:lnTo>
                <a:lnTo>
                  <a:pt x="276820" y="71438"/>
                </a:lnTo>
                <a:lnTo>
                  <a:pt x="276820" y="71438"/>
                </a:lnTo>
                <a:lnTo>
                  <a:pt x="285750" y="71438"/>
                </a:lnTo>
                <a:lnTo>
                  <a:pt x="294679" y="71438"/>
                </a:lnTo>
                <a:lnTo>
                  <a:pt x="294679" y="62508"/>
                </a:lnTo>
                <a:lnTo>
                  <a:pt x="303609" y="62508"/>
                </a:lnTo>
                <a:lnTo>
                  <a:pt x="303609" y="62508"/>
                </a:lnTo>
                <a:lnTo>
                  <a:pt x="303609" y="62508"/>
                </a:lnTo>
                <a:lnTo>
                  <a:pt x="312539" y="62508"/>
                </a:lnTo>
                <a:lnTo>
                  <a:pt x="312539" y="53578"/>
                </a:lnTo>
                <a:lnTo>
                  <a:pt x="312539" y="53578"/>
                </a:lnTo>
                <a:lnTo>
                  <a:pt x="321468" y="53578"/>
                </a:lnTo>
                <a:lnTo>
                  <a:pt x="321468" y="53578"/>
                </a:lnTo>
                <a:lnTo>
                  <a:pt x="321468" y="53578"/>
                </a:lnTo>
                <a:lnTo>
                  <a:pt x="321468" y="44648"/>
                </a:lnTo>
                <a:lnTo>
                  <a:pt x="321468" y="44648"/>
                </a:lnTo>
                <a:lnTo>
                  <a:pt x="32146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0398" y="44648"/>
                </a:lnTo>
                <a:lnTo>
                  <a:pt x="339328" y="44648"/>
                </a:lnTo>
                <a:lnTo>
                  <a:pt x="339328" y="35719"/>
                </a:lnTo>
                <a:lnTo>
                  <a:pt x="348258" y="35719"/>
                </a:lnTo>
                <a:lnTo>
                  <a:pt x="348258" y="35719"/>
                </a:lnTo>
                <a:lnTo>
                  <a:pt x="357187" y="35719"/>
                </a:lnTo>
                <a:lnTo>
                  <a:pt x="357187" y="35719"/>
                </a:lnTo>
                <a:lnTo>
                  <a:pt x="366117" y="26789"/>
                </a:lnTo>
                <a:lnTo>
                  <a:pt x="366117" y="26789"/>
                </a:lnTo>
                <a:lnTo>
                  <a:pt x="375047" y="26789"/>
                </a:lnTo>
                <a:lnTo>
                  <a:pt x="375047" y="26789"/>
                </a:lnTo>
                <a:lnTo>
                  <a:pt x="375047" y="17859"/>
                </a:lnTo>
                <a:lnTo>
                  <a:pt x="383976" y="17859"/>
                </a:lnTo>
                <a:lnTo>
                  <a:pt x="383976" y="17859"/>
                </a:lnTo>
                <a:lnTo>
                  <a:pt x="392906" y="17859"/>
                </a:lnTo>
                <a:lnTo>
                  <a:pt x="392906" y="17859"/>
                </a:lnTo>
                <a:lnTo>
                  <a:pt x="392906" y="17859"/>
                </a:lnTo>
                <a:lnTo>
                  <a:pt x="392906" y="17859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0"/>
                </a:lnTo>
                <a:lnTo>
                  <a:pt x="392906" y="0"/>
                </a:lnTo>
                <a:lnTo>
                  <a:pt x="392906" y="0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5259586" y="4027289"/>
            <a:ext cx="142876" cy="62508"/>
          </a:xfrm>
          <a:custGeom>
            <a:avLst/>
            <a:gdLst/>
            <a:ahLst/>
            <a:cxnLst/>
            <a:rect l="0" t="0" r="0" b="0"/>
            <a:pathLst>
              <a:path w="142876" h="62508">
                <a:moveTo>
                  <a:pt x="8930" y="62507"/>
                </a:moveTo>
                <a:lnTo>
                  <a:pt x="893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8" y="62507"/>
                </a:lnTo>
                <a:lnTo>
                  <a:pt x="53578" y="62507"/>
                </a:lnTo>
                <a:lnTo>
                  <a:pt x="62508" y="62507"/>
                </a:lnTo>
                <a:lnTo>
                  <a:pt x="71437" y="62507"/>
                </a:lnTo>
                <a:lnTo>
                  <a:pt x="80367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98227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25016" y="35718"/>
                </a:lnTo>
                <a:lnTo>
                  <a:pt x="125016" y="35718"/>
                </a:lnTo>
                <a:lnTo>
                  <a:pt x="133945" y="35718"/>
                </a:lnTo>
                <a:lnTo>
                  <a:pt x="133945" y="2678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5286375" y="392906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5375672" y="3911203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5098852" y="5179219"/>
            <a:ext cx="151805" cy="71438"/>
          </a:xfrm>
          <a:custGeom>
            <a:avLst/>
            <a:gdLst/>
            <a:ahLst/>
            <a:cxnLst/>
            <a:rect l="0" t="0" r="0" b="0"/>
            <a:pathLst>
              <a:path w="151805" h="71438">
                <a:moveTo>
                  <a:pt x="151804" y="0"/>
                </a:move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6" y="17859"/>
                </a:lnTo>
                <a:lnTo>
                  <a:pt x="89296" y="17859"/>
                </a:lnTo>
                <a:lnTo>
                  <a:pt x="8036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62507" y="26789"/>
                </a:lnTo>
                <a:lnTo>
                  <a:pt x="62507" y="35719"/>
                </a:lnTo>
                <a:lnTo>
                  <a:pt x="53578" y="35719"/>
                </a:lnTo>
                <a:lnTo>
                  <a:pt x="44648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62507" y="71437"/>
                </a:lnTo>
                <a:lnTo>
                  <a:pt x="62507" y="71437"/>
                </a:lnTo>
                <a:lnTo>
                  <a:pt x="71437" y="71437"/>
                </a:lnTo>
                <a:lnTo>
                  <a:pt x="71437" y="71437"/>
                </a:lnTo>
                <a:lnTo>
                  <a:pt x="80367" y="71437"/>
                </a:lnTo>
                <a:lnTo>
                  <a:pt x="80367" y="62508"/>
                </a:lnTo>
                <a:lnTo>
                  <a:pt x="80367" y="62508"/>
                </a:lnTo>
                <a:lnTo>
                  <a:pt x="89296" y="62508"/>
                </a:lnTo>
                <a:lnTo>
                  <a:pt x="89296" y="62508"/>
                </a:lnTo>
                <a:lnTo>
                  <a:pt x="89296" y="62508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44648"/>
                </a:lnTo>
                <a:lnTo>
                  <a:pt x="98226" y="44648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89296" y="8929"/>
                </a:lnTo>
                <a:lnTo>
                  <a:pt x="89296" y="8929"/>
                </a:lnTo>
                <a:lnTo>
                  <a:pt x="89296" y="892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5572125" y="5089922"/>
            <a:ext cx="196454" cy="62509"/>
          </a:xfrm>
          <a:custGeom>
            <a:avLst/>
            <a:gdLst/>
            <a:ahLst/>
            <a:cxnLst/>
            <a:rect l="0" t="0" r="0" b="0"/>
            <a:pathLst>
              <a:path w="196454" h="62509">
                <a:moveTo>
                  <a:pt x="116086" y="8930"/>
                </a:moveTo>
                <a:lnTo>
                  <a:pt x="11608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33945" y="17859"/>
                </a:lnTo>
                <a:lnTo>
                  <a:pt x="133945" y="8930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8930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8930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8930"/>
                </a:lnTo>
                <a:lnTo>
                  <a:pt x="133945" y="17859"/>
                </a:lnTo>
                <a:lnTo>
                  <a:pt x="125016" y="17859"/>
                </a:lnTo>
                <a:lnTo>
                  <a:pt x="125016" y="8930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8" y="53578"/>
                </a:lnTo>
                <a:lnTo>
                  <a:pt x="80367" y="53578"/>
                </a:lnTo>
                <a:lnTo>
                  <a:pt x="98227" y="4464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33945" y="35719"/>
                </a:lnTo>
                <a:lnTo>
                  <a:pt x="142875" y="26789"/>
                </a:lnTo>
                <a:lnTo>
                  <a:pt x="151805" y="26789"/>
                </a:lnTo>
                <a:lnTo>
                  <a:pt x="160734" y="17859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87523" y="0"/>
                </a:lnTo>
                <a:lnTo>
                  <a:pt x="17859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6509742" y="3964781"/>
            <a:ext cx="294681" cy="178595"/>
          </a:xfrm>
          <a:custGeom>
            <a:avLst/>
            <a:gdLst/>
            <a:ahLst/>
            <a:cxnLst/>
            <a:rect l="0" t="0" r="0" b="0"/>
            <a:pathLst>
              <a:path w="294681" h="178595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0"/>
                </a:lnTo>
                <a:lnTo>
                  <a:pt x="205383" y="8930"/>
                </a:lnTo>
                <a:lnTo>
                  <a:pt x="205383" y="8930"/>
                </a:lnTo>
                <a:lnTo>
                  <a:pt x="214313" y="8930"/>
                </a:lnTo>
                <a:lnTo>
                  <a:pt x="214313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32172" y="17859"/>
                </a:lnTo>
                <a:lnTo>
                  <a:pt x="232172" y="17859"/>
                </a:lnTo>
                <a:lnTo>
                  <a:pt x="241102" y="17859"/>
                </a:lnTo>
                <a:lnTo>
                  <a:pt x="241102" y="17859"/>
                </a:lnTo>
                <a:lnTo>
                  <a:pt x="241102" y="17859"/>
                </a:lnTo>
                <a:lnTo>
                  <a:pt x="250031" y="26789"/>
                </a:lnTo>
                <a:lnTo>
                  <a:pt x="250031" y="26789"/>
                </a:lnTo>
                <a:lnTo>
                  <a:pt x="25003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8961" y="35719"/>
                </a:lnTo>
                <a:lnTo>
                  <a:pt x="258961" y="35719"/>
                </a:lnTo>
                <a:lnTo>
                  <a:pt x="267891" y="35719"/>
                </a:lnTo>
                <a:lnTo>
                  <a:pt x="267891" y="35719"/>
                </a:lnTo>
                <a:lnTo>
                  <a:pt x="267891" y="35719"/>
                </a:lnTo>
                <a:lnTo>
                  <a:pt x="267891" y="44648"/>
                </a:lnTo>
                <a:lnTo>
                  <a:pt x="276821" y="44648"/>
                </a:lnTo>
                <a:lnTo>
                  <a:pt x="276821" y="44648"/>
                </a:lnTo>
                <a:lnTo>
                  <a:pt x="276821" y="44648"/>
                </a:lnTo>
                <a:lnTo>
                  <a:pt x="276821" y="53578"/>
                </a:lnTo>
                <a:lnTo>
                  <a:pt x="276821" y="53578"/>
                </a:lnTo>
                <a:lnTo>
                  <a:pt x="276821" y="53578"/>
                </a:lnTo>
                <a:lnTo>
                  <a:pt x="285750" y="53578"/>
                </a:lnTo>
                <a:lnTo>
                  <a:pt x="285750" y="53578"/>
                </a:lnTo>
                <a:lnTo>
                  <a:pt x="285750" y="62508"/>
                </a:lnTo>
                <a:lnTo>
                  <a:pt x="285750" y="62508"/>
                </a:lnTo>
                <a:lnTo>
                  <a:pt x="285750" y="62508"/>
                </a:lnTo>
                <a:lnTo>
                  <a:pt x="294680" y="62508"/>
                </a:lnTo>
                <a:lnTo>
                  <a:pt x="294680" y="71437"/>
                </a:lnTo>
                <a:lnTo>
                  <a:pt x="294680" y="71437"/>
                </a:lnTo>
                <a:lnTo>
                  <a:pt x="294680" y="71437"/>
                </a:lnTo>
                <a:lnTo>
                  <a:pt x="294680" y="71437"/>
                </a:lnTo>
                <a:lnTo>
                  <a:pt x="294680" y="80367"/>
                </a:lnTo>
                <a:lnTo>
                  <a:pt x="294680" y="80367"/>
                </a:lnTo>
                <a:lnTo>
                  <a:pt x="294680" y="80367"/>
                </a:lnTo>
                <a:lnTo>
                  <a:pt x="294680" y="80367"/>
                </a:lnTo>
                <a:lnTo>
                  <a:pt x="294680" y="80367"/>
                </a:lnTo>
                <a:lnTo>
                  <a:pt x="294680" y="89297"/>
                </a:lnTo>
                <a:lnTo>
                  <a:pt x="294680" y="89297"/>
                </a:lnTo>
                <a:lnTo>
                  <a:pt x="294680" y="89297"/>
                </a:lnTo>
                <a:lnTo>
                  <a:pt x="294680" y="98226"/>
                </a:lnTo>
                <a:lnTo>
                  <a:pt x="294680" y="98226"/>
                </a:lnTo>
                <a:lnTo>
                  <a:pt x="294680" y="98226"/>
                </a:lnTo>
                <a:lnTo>
                  <a:pt x="294680" y="98226"/>
                </a:lnTo>
                <a:lnTo>
                  <a:pt x="285750" y="98226"/>
                </a:lnTo>
                <a:lnTo>
                  <a:pt x="285750" y="107156"/>
                </a:lnTo>
                <a:lnTo>
                  <a:pt x="285750" y="107156"/>
                </a:lnTo>
                <a:lnTo>
                  <a:pt x="285750" y="107156"/>
                </a:lnTo>
                <a:lnTo>
                  <a:pt x="276821" y="107156"/>
                </a:lnTo>
                <a:lnTo>
                  <a:pt x="276821" y="116086"/>
                </a:lnTo>
                <a:lnTo>
                  <a:pt x="267891" y="116086"/>
                </a:lnTo>
                <a:lnTo>
                  <a:pt x="267891" y="116086"/>
                </a:lnTo>
                <a:lnTo>
                  <a:pt x="267891" y="116086"/>
                </a:lnTo>
                <a:lnTo>
                  <a:pt x="258961" y="125015"/>
                </a:lnTo>
                <a:lnTo>
                  <a:pt x="258961" y="125015"/>
                </a:lnTo>
                <a:lnTo>
                  <a:pt x="250031" y="125015"/>
                </a:lnTo>
                <a:lnTo>
                  <a:pt x="250031" y="125015"/>
                </a:lnTo>
                <a:lnTo>
                  <a:pt x="241102" y="133945"/>
                </a:lnTo>
                <a:lnTo>
                  <a:pt x="241102" y="133945"/>
                </a:lnTo>
                <a:lnTo>
                  <a:pt x="232172" y="133945"/>
                </a:lnTo>
                <a:lnTo>
                  <a:pt x="232172" y="133945"/>
                </a:lnTo>
                <a:lnTo>
                  <a:pt x="232172" y="133945"/>
                </a:lnTo>
                <a:lnTo>
                  <a:pt x="223242" y="142875"/>
                </a:lnTo>
                <a:lnTo>
                  <a:pt x="223242" y="142875"/>
                </a:lnTo>
                <a:lnTo>
                  <a:pt x="214313" y="142875"/>
                </a:lnTo>
                <a:lnTo>
                  <a:pt x="214313" y="151805"/>
                </a:lnTo>
                <a:lnTo>
                  <a:pt x="205383" y="151805"/>
                </a:lnTo>
                <a:lnTo>
                  <a:pt x="205383" y="151805"/>
                </a:lnTo>
                <a:lnTo>
                  <a:pt x="205383" y="151805"/>
                </a:lnTo>
                <a:lnTo>
                  <a:pt x="196453" y="151805"/>
                </a:lnTo>
                <a:lnTo>
                  <a:pt x="196453" y="160734"/>
                </a:lnTo>
                <a:lnTo>
                  <a:pt x="187524" y="160734"/>
                </a:lnTo>
                <a:lnTo>
                  <a:pt x="187524" y="160734"/>
                </a:lnTo>
                <a:lnTo>
                  <a:pt x="187524" y="160734"/>
                </a:lnTo>
                <a:lnTo>
                  <a:pt x="178594" y="160734"/>
                </a:lnTo>
                <a:lnTo>
                  <a:pt x="178594" y="160734"/>
                </a:lnTo>
                <a:lnTo>
                  <a:pt x="178594" y="160734"/>
                </a:lnTo>
                <a:lnTo>
                  <a:pt x="178594" y="160734"/>
                </a:lnTo>
                <a:lnTo>
                  <a:pt x="169664" y="169664"/>
                </a:lnTo>
                <a:lnTo>
                  <a:pt x="169664" y="169664"/>
                </a:lnTo>
                <a:lnTo>
                  <a:pt x="169664" y="169664"/>
                </a:lnTo>
                <a:lnTo>
                  <a:pt x="169664" y="169664"/>
                </a:lnTo>
                <a:lnTo>
                  <a:pt x="169664" y="169664"/>
                </a:lnTo>
                <a:lnTo>
                  <a:pt x="160735" y="169664"/>
                </a:lnTo>
                <a:lnTo>
                  <a:pt x="160735" y="178594"/>
                </a:lnTo>
                <a:lnTo>
                  <a:pt x="160735" y="169664"/>
                </a:lnTo>
                <a:lnTo>
                  <a:pt x="160735" y="178594"/>
                </a:lnTo>
                <a:lnTo>
                  <a:pt x="151805" y="178594"/>
                </a:lnTo>
                <a:lnTo>
                  <a:pt x="151805" y="178594"/>
                </a:lnTo>
                <a:lnTo>
                  <a:pt x="15180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33946" y="178594"/>
                </a:lnTo>
                <a:lnTo>
                  <a:pt x="133946" y="178594"/>
                </a:lnTo>
                <a:lnTo>
                  <a:pt x="133946" y="17859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6072188" y="3446859"/>
            <a:ext cx="437555" cy="535782"/>
          </a:xfrm>
          <a:custGeom>
            <a:avLst/>
            <a:gdLst/>
            <a:ahLst/>
            <a:cxnLst/>
            <a:rect l="0" t="0" r="0" b="0"/>
            <a:pathLst>
              <a:path w="437555" h="535782">
                <a:moveTo>
                  <a:pt x="437554" y="535781"/>
                </a:move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37554" y="535781"/>
                </a:lnTo>
                <a:lnTo>
                  <a:pt x="428625" y="535781"/>
                </a:lnTo>
                <a:lnTo>
                  <a:pt x="428625" y="526852"/>
                </a:lnTo>
                <a:lnTo>
                  <a:pt x="428625" y="526852"/>
                </a:lnTo>
                <a:lnTo>
                  <a:pt x="428625" y="526852"/>
                </a:lnTo>
                <a:lnTo>
                  <a:pt x="428625" y="526852"/>
                </a:lnTo>
                <a:lnTo>
                  <a:pt x="428625" y="526852"/>
                </a:lnTo>
                <a:lnTo>
                  <a:pt x="428625" y="526852"/>
                </a:lnTo>
                <a:lnTo>
                  <a:pt x="428625" y="517922"/>
                </a:lnTo>
                <a:lnTo>
                  <a:pt x="428625" y="517922"/>
                </a:lnTo>
                <a:lnTo>
                  <a:pt x="419695" y="517922"/>
                </a:lnTo>
                <a:lnTo>
                  <a:pt x="419695" y="517922"/>
                </a:lnTo>
                <a:lnTo>
                  <a:pt x="419695" y="517922"/>
                </a:lnTo>
                <a:lnTo>
                  <a:pt x="419695" y="508992"/>
                </a:lnTo>
                <a:lnTo>
                  <a:pt x="419695" y="508992"/>
                </a:lnTo>
                <a:lnTo>
                  <a:pt x="419695" y="508992"/>
                </a:lnTo>
                <a:lnTo>
                  <a:pt x="419695" y="500062"/>
                </a:lnTo>
                <a:lnTo>
                  <a:pt x="410765" y="500062"/>
                </a:lnTo>
                <a:lnTo>
                  <a:pt x="410765" y="491133"/>
                </a:lnTo>
                <a:lnTo>
                  <a:pt x="410765" y="491133"/>
                </a:lnTo>
                <a:lnTo>
                  <a:pt x="410765" y="491133"/>
                </a:lnTo>
                <a:lnTo>
                  <a:pt x="410765" y="482203"/>
                </a:lnTo>
                <a:lnTo>
                  <a:pt x="410765" y="473273"/>
                </a:lnTo>
                <a:lnTo>
                  <a:pt x="410765" y="473273"/>
                </a:lnTo>
                <a:lnTo>
                  <a:pt x="410765" y="464344"/>
                </a:lnTo>
                <a:lnTo>
                  <a:pt x="410765" y="464344"/>
                </a:lnTo>
                <a:lnTo>
                  <a:pt x="401835" y="455414"/>
                </a:lnTo>
                <a:lnTo>
                  <a:pt x="401835" y="455414"/>
                </a:lnTo>
                <a:lnTo>
                  <a:pt x="401835" y="446484"/>
                </a:lnTo>
                <a:lnTo>
                  <a:pt x="401835" y="437555"/>
                </a:lnTo>
                <a:lnTo>
                  <a:pt x="401835" y="437555"/>
                </a:lnTo>
                <a:lnTo>
                  <a:pt x="392906" y="428625"/>
                </a:lnTo>
                <a:lnTo>
                  <a:pt x="392906" y="419695"/>
                </a:lnTo>
                <a:lnTo>
                  <a:pt x="392906" y="410766"/>
                </a:lnTo>
                <a:lnTo>
                  <a:pt x="383976" y="410766"/>
                </a:lnTo>
                <a:lnTo>
                  <a:pt x="383976" y="401836"/>
                </a:lnTo>
                <a:lnTo>
                  <a:pt x="383976" y="392906"/>
                </a:lnTo>
                <a:lnTo>
                  <a:pt x="375046" y="392906"/>
                </a:lnTo>
                <a:lnTo>
                  <a:pt x="375046" y="383977"/>
                </a:lnTo>
                <a:lnTo>
                  <a:pt x="375046" y="375047"/>
                </a:lnTo>
                <a:lnTo>
                  <a:pt x="366117" y="366117"/>
                </a:lnTo>
                <a:lnTo>
                  <a:pt x="366117" y="357187"/>
                </a:lnTo>
                <a:lnTo>
                  <a:pt x="366117" y="348258"/>
                </a:lnTo>
                <a:lnTo>
                  <a:pt x="357187" y="339328"/>
                </a:lnTo>
                <a:lnTo>
                  <a:pt x="357187" y="330398"/>
                </a:lnTo>
                <a:lnTo>
                  <a:pt x="357187" y="330398"/>
                </a:lnTo>
                <a:lnTo>
                  <a:pt x="348257" y="312539"/>
                </a:lnTo>
                <a:lnTo>
                  <a:pt x="348257" y="312539"/>
                </a:lnTo>
                <a:lnTo>
                  <a:pt x="339328" y="303609"/>
                </a:lnTo>
                <a:lnTo>
                  <a:pt x="339328" y="294680"/>
                </a:lnTo>
                <a:lnTo>
                  <a:pt x="339328" y="285750"/>
                </a:lnTo>
                <a:lnTo>
                  <a:pt x="330398" y="276820"/>
                </a:lnTo>
                <a:lnTo>
                  <a:pt x="330398" y="267891"/>
                </a:lnTo>
                <a:lnTo>
                  <a:pt x="321468" y="258961"/>
                </a:lnTo>
                <a:lnTo>
                  <a:pt x="321468" y="250031"/>
                </a:lnTo>
                <a:lnTo>
                  <a:pt x="312539" y="241102"/>
                </a:lnTo>
                <a:lnTo>
                  <a:pt x="312539" y="232172"/>
                </a:lnTo>
                <a:lnTo>
                  <a:pt x="303609" y="223242"/>
                </a:lnTo>
                <a:lnTo>
                  <a:pt x="303609" y="214312"/>
                </a:lnTo>
                <a:lnTo>
                  <a:pt x="294679" y="205383"/>
                </a:lnTo>
                <a:lnTo>
                  <a:pt x="294679" y="196453"/>
                </a:lnTo>
                <a:lnTo>
                  <a:pt x="285750" y="196453"/>
                </a:lnTo>
                <a:lnTo>
                  <a:pt x="276820" y="187523"/>
                </a:lnTo>
                <a:lnTo>
                  <a:pt x="276820" y="169664"/>
                </a:lnTo>
                <a:lnTo>
                  <a:pt x="267890" y="169664"/>
                </a:lnTo>
                <a:lnTo>
                  <a:pt x="258960" y="160734"/>
                </a:lnTo>
                <a:lnTo>
                  <a:pt x="250031" y="151805"/>
                </a:lnTo>
                <a:lnTo>
                  <a:pt x="250031" y="142875"/>
                </a:lnTo>
                <a:lnTo>
                  <a:pt x="241101" y="133945"/>
                </a:lnTo>
                <a:lnTo>
                  <a:pt x="232171" y="133945"/>
                </a:lnTo>
                <a:lnTo>
                  <a:pt x="232171" y="125016"/>
                </a:lnTo>
                <a:lnTo>
                  <a:pt x="223242" y="116086"/>
                </a:lnTo>
                <a:lnTo>
                  <a:pt x="214312" y="116086"/>
                </a:lnTo>
                <a:lnTo>
                  <a:pt x="205382" y="107156"/>
                </a:lnTo>
                <a:lnTo>
                  <a:pt x="205382" y="98227"/>
                </a:lnTo>
                <a:lnTo>
                  <a:pt x="196453" y="98227"/>
                </a:lnTo>
                <a:lnTo>
                  <a:pt x="187523" y="89297"/>
                </a:lnTo>
                <a:lnTo>
                  <a:pt x="178593" y="89297"/>
                </a:lnTo>
                <a:lnTo>
                  <a:pt x="178593" y="80367"/>
                </a:lnTo>
                <a:lnTo>
                  <a:pt x="169664" y="71437"/>
                </a:lnTo>
                <a:lnTo>
                  <a:pt x="160734" y="71437"/>
                </a:lnTo>
                <a:lnTo>
                  <a:pt x="151804" y="62508"/>
                </a:lnTo>
                <a:lnTo>
                  <a:pt x="151804" y="6250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33945" y="44648"/>
                </a:lnTo>
                <a:lnTo>
                  <a:pt x="125015" y="44648"/>
                </a:lnTo>
                <a:lnTo>
                  <a:pt x="125015" y="44648"/>
                </a:lnTo>
                <a:lnTo>
                  <a:pt x="116085" y="35719"/>
                </a:lnTo>
                <a:lnTo>
                  <a:pt x="116085" y="3571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6" y="26789"/>
                </a:lnTo>
                <a:lnTo>
                  <a:pt x="98226" y="17859"/>
                </a:lnTo>
                <a:lnTo>
                  <a:pt x="89296" y="17859"/>
                </a:lnTo>
                <a:lnTo>
                  <a:pt x="89296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8929" y="178594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14312"/>
                </a:lnTo>
                <a:lnTo>
                  <a:pt x="8929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50031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76820"/>
                </a:lnTo>
                <a:lnTo>
                  <a:pt x="35718" y="276820"/>
                </a:lnTo>
                <a:lnTo>
                  <a:pt x="35718" y="285750"/>
                </a:lnTo>
                <a:lnTo>
                  <a:pt x="35718" y="294680"/>
                </a:lnTo>
                <a:lnTo>
                  <a:pt x="44648" y="303609"/>
                </a:lnTo>
                <a:lnTo>
                  <a:pt x="44648" y="312539"/>
                </a:lnTo>
                <a:lnTo>
                  <a:pt x="44648" y="321469"/>
                </a:lnTo>
                <a:lnTo>
                  <a:pt x="53578" y="330398"/>
                </a:lnTo>
                <a:lnTo>
                  <a:pt x="53578" y="339328"/>
                </a:lnTo>
                <a:lnTo>
                  <a:pt x="62507" y="348258"/>
                </a:lnTo>
                <a:lnTo>
                  <a:pt x="62507" y="357187"/>
                </a:lnTo>
                <a:lnTo>
                  <a:pt x="71437" y="357187"/>
                </a:lnTo>
                <a:lnTo>
                  <a:pt x="71437" y="366117"/>
                </a:lnTo>
                <a:lnTo>
                  <a:pt x="71437" y="375047"/>
                </a:lnTo>
                <a:lnTo>
                  <a:pt x="80367" y="383977"/>
                </a:lnTo>
                <a:lnTo>
                  <a:pt x="80367" y="392906"/>
                </a:lnTo>
                <a:lnTo>
                  <a:pt x="89296" y="401836"/>
                </a:lnTo>
                <a:lnTo>
                  <a:pt x="98226" y="401836"/>
                </a:lnTo>
                <a:lnTo>
                  <a:pt x="98226" y="410766"/>
                </a:lnTo>
                <a:lnTo>
                  <a:pt x="107156" y="419695"/>
                </a:lnTo>
                <a:lnTo>
                  <a:pt x="116085" y="428625"/>
                </a:lnTo>
                <a:lnTo>
                  <a:pt x="116085" y="437555"/>
                </a:lnTo>
                <a:lnTo>
                  <a:pt x="125015" y="446484"/>
                </a:lnTo>
                <a:lnTo>
                  <a:pt x="125015" y="446484"/>
                </a:lnTo>
                <a:lnTo>
                  <a:pt x="133945" y="455414"/>
                </a:lnTo>
                <a:lnTo>
                  <a:pt x="133945" y="464344"/>
                </a:lnTo>
                <a:lnTo>
                  <a:pt x="142875" y="473273"/>
                </a:lnTo>
                <a:lnTo>
                  <a:pt x="142875" y="473273"/>
                </a:lnTo>
                <a:lnTo>
                  <a:pt x="151804" y="482203"/>
                </a:lnTo>
                <a:lnTo>
                  <a:pt x="151804" y="491133"/>
                </a:lnTo>
                <a:lnTo>
                  <a:pt x="160734" y="508992"/>
                </a:lnTo>
                <a:lnTo>
                  <a:pt x="160734" y="50899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5956102" y="3964781"/>
            <a:ext cx="1089422" cy="767954"/>
          </a:xfrm>
          <a:custGeom>
            <a:avLst/>
            <a:gdLst/>
            <a:ahLst/>
            <a:cxnLst/>
            <a:rect l="0" t="0" r="0" b="0"/>
            <a:pathLst>
              <a:path w="1089422" h="767954">
                <a:moveTo>
                  <a:pt x="705445" y="196453"/>
                </a:moveTo>
                <a:lnTo>
                  <a:pt x="705445" y="196453"/>
                </a:lnTo>
                <a:lnTo>
                  <a:pt x="696515" y="196453"/>
                </a:lnTo>
                <a:lnTo>
                  <a:pt x="696515" y="196453"/>
                </a:lnTo>
                <a:lnTo>
                  <a:pt x="696515" y="196453"/>
                </a:lnTo>
                <a:lnTo>
                  <a:pt x="696515" y="196453"/>
                </a:lnTo>
                <a:lnTo>
                  <a:pt x="696515" y="196453"/>
                </a:lnTo>
                <a:lnTo>
                  <a:pt x="696515" y="196453"/>
                </a:lnTo>
                <a:lnTo>
                  <a:pt x="696515" y="196453"/>
                </a:lnTo>
                <a:lnTo>
                  <a:pt x="696515" y="196453"/>
                </a:lnTo>
                <a:lnTo>
                  <a:pt x="696515" y="187523"/>
                </a:lnTo>
                <a:lnTo>
                  <a:pt x="696515" y="19645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87523"/>
                </a:lnTo>
                <a:lnTo>
                  <a:pt x="696515" y="196453"/>
                </a:lnTo>
                <a:lnTo>
                  <a:pt x="696515" y="196453"/>
                </a:lnTo>
                <a:lnTo>
                  <a:pt x="696515" y="196453"/>
                </a:lnTo>
                <a:lnTo>
                  <a:pt x="705445" y="196453"/>
                </a:lnTo>
                <a:lnTo>
                  <a:pt x="705445" y="205383"/>
                </a:lnTo>
                <a:lnTo>
                  <a:pt x="705445" y="205383"/>
                </a:lnTo>
                <a:lnTo>
                  <a:pt x="714375" y="205383"/>
                </a:lnTo>
                <a:lnTo>
                  <a:pt x="714375" y="214312"/>
                </a:lnTo>
                <a:lnTo>
                  <a:pt x="723304" y="214312"/>
                </a:lnTo>
                <a:lnTo>
                  <a:pt x="732234" y="214312"/>
                </a:lnTo>
                <a:lnTo>
                  <a:pt x="741164" y="223242"/>
                </a:lnTo>
                <a:lnTo>
                  <a:pt x="741164" y="223242"/>
                </a:lnTo>
                <a:lnTo>
                  <a:pt x="750093" y="232172"/>
                </a:lnTo>
                <a:lnTo>
                  <a:pt x="759023" y="232172"/>
                </a:lnTo>
                <a:lnTo>
                  <a:pt x="767953" y="241101"/>
                </a:lnTo>
                <a:lnTo>
                  <a:pt x="767953" y="241101"/>
                </a:lnTo>
                <a:lnTo>
                  <a:pt x="776882" y="250031"/>
                </a:lnTo>
                <a:lnTo>
                  <a:pt x="785812" y="258961"/>
                </a:lnTo>
                <a:lnTo>
                  <a:pt x="794742" y="267890"/>
                </a:lnTo>
                <a:lnTo>
                  <a:pt x="803671" y="267890"/>
                </a:lnTo>
                <a:lnTo>
                  <a:pt x="812601" y="276820"/>
                </a:lnTo>
                <a:lnTo>
                  <a:pt x="821531" y="285750"/>
                </a:lnTo>
                <a:lnTo>
                  <a:pt x="839390" y="294680"/>
                </a:lnTo>
                <a:lnTo>
                  <a:pt x="848320" y="294680"/>
                </a:lnTo>
                <a:lnTo>
                  <a:pt x="857250" y="303609"/>
                </a:lnTo>
                <a:lnTo>
                  <a:pt x="866179" y="312539"/>
                </a:lnTo>
                <a:lnTo>
                  <a:pt x="875109" y="321469"/>
                </a:lnTo>
                <a:lnTo>
                  <a:pt x="884039" y="330398"/>
                </a:lnTo>
                <a:lnTo>
                  <a:pt x="892968" y="339328"/>
                </a:lnTo>
                <a:lnTo>
                  <a:pt x="910828" y="348258"/>
                </a:lnTo>
                <a:lnTo>
                  <a:pt x="919757" y="357187"/>
                </a:lnTo>
                <a:lnTo>
                  <a:pt x="928687" y="366117"/>
                </a:lnTo>
                <a:lnTo>
                  <a:pt x="937617" y="366117"/>
                </a:lnTo>
                <a:lnTo>
                  <a:pt x="946546" y="383976"/>
                </a:lnTo>
                <a:lnTo>
                  <a:pt x="955476" y="383976"/>
                </a:lnTo>
                <a:lnTo>
                  <a:pt x="964406" y="392906"/>
                </a:lnTo>
                <a:lnTo>
                  <a:pt x="973336" y="410765"/>
                </a:lnTo>
                <a:lnTo>
                  <a:pt x="982265" y="419695"/>
                </a:lnTo>
                <a:lnTo>
                  <a:pt x="991195" y="428625"/>
                </a:lnTo>
                <a:lnTo>
                  <a:pt x="1000125" y="437555"/>
                </a:lnTo>
                <a:lnTo>
                  <a:pt x="1009054" y="446484"/>
                </a:lnTo>
                <a:lnTo>
                  <a:pt x="1017984" y="455414"/>
                </a:lnTo>
                <a:lnTo>
                  <a:pt x="1017984" y="464344"/>
                </a:lnTo>
                <a:lnTo>
                  <a:pt x="1026914" y="473273"/>
                </a:lnTo>
                <a:lnTo>
                  <a:pt x="1035843" y="482203"/>
                </a:lnTo>
                <a:lnTo>
                  <a:pt x="1035843" y="500062"/>
                </a:lnTo>
                <a:lnTo>
                  <a:pt x="1044773" y="508992"/>
                </a:lnTo>
                <a:lnTo>
                  <a:pt x="1053703" y="517922"/>
                </a:lnTo>
                <a:lnTo>
                  <a:pt x="1053703" y="526851"/>
                </a:lnTo>
                <a:lnTo>
                  <a:pt x="1062632" y="535781"/>
                </a:lnTo>
                <a:lnTo>
                  <a:pt x="1062632" y="553640"/>
                </a:lnTo>
                <a:lnTo>
                  <a:pt x="1071562" y="562570"/>
                </a:lnTo>
                <a:lnTo>
                  <a:pt x="1071562" y="571500"/>
                </a:lnTo>
                <a:lnTo>
                  <a:pt x="1080492" y="580430"/>
                </a:lnTo>
                <a:lnTo>
                  <a:pt x="1080492" y="589359"/>
                </a:lnTo>
                <a:lnTo>
                  <a:pt x="1080492" y="607219"/>
                </a:lnTo>
                <a:lnTo>
                  <a:pt x="1089421" y="616148"/>
                </a:lnTo>
                <a:lnTo>
                  <a:pt x="1089421" y="625078"/>
                </a:lnTo>
                <a:lnTo>
                  <a:pt x="1089421" y="634008"/>
                </a:lnTo>
                <a:lnTo>
                  <a:pt x="1089421" y="642937"/>
                </a:lnTo>
                <a:lnTo>
                  <a:pt x="1089421" y="660797"/>
                </a:lnTo>
                <a:lnTo>
                  <a:pt x="1089421" y="669726"/>
                </a:lnTo>
                <a:lnTo>
                  <a:pt x="1089421" y="678656"/>
                </a:lnTo>
                <a:lnTo>
                  <a:pt x="1089421" y="687586"/>
                </a:lnTo>
                <a:lnTo>
                  <a:pt x="1089421" y="696515"/>
                </a:lnTo>
                <a:lnTo>
                  <a:pt x="1089421" y="705445"/>
                </a:lnTo>
                <a:lnTo>
                  <a:pt x="1089421" y="705445"/>
                </a:lnTo>
                <a:lnTo>
                  <a:pt x="1080492" y="714375"/>
                </a:lnTo>
                <a:lnTo>
                  <a:pt x="1080492" y="723305"/>
                </a:lnTo>
                <a:lnTo>
                  <a:pt x="1080492" y="732234"/>
                </a:lnTo>
                <a:lnTo>
                  <a:pt x="1071562" y="732234"/>
                </a:lnTo>
                <a:lnTo>
                  <a:pt x="1071562" y="741164"/>
                </a:lnTo>
                <a:lnTo>
                  <a:pt x="1062632" y="741164"/>
                </a:lnTo>
                <a:lnTo>
                  <a:pt x="1053703" y="750094"/>
                </a:lnTo>
                <a:lnTo>
                  <a:pt x="1053703" y="750094"/>
                </a:lnTo>
                <a:lnTo>
                  <a:pt x="1044773" y="750094"/>
                </a:lnTo>
                <a:lnTo>
                  <a:pt x="1035843" y="759023"/>
                </a:lnTo>
                <a:lnTo>
                  <a:pt x="1035843" y="759023"/>
                </a:lnTo>
                <a:lnTo>
                  <a:pt x="1026914" y="759023"/>
                </a:lnTo>
                <a:lnTo>
                  <a:pt x="1017984" y="767953"/>
                </a:lnTo>
                <a:lnTo>
                  <a:pt x="1009054" y="767953"/>
                </a:lnTo>
                <a:lnTo>
                  <a:pt x="1000125" y="759023"/>
                </a:lnTo>
                <a:lnTo>
                  <a:pt x="991195" y="767953"/>
                </a:lnTo>
                <a:lnTo>
                  <a:pt x="982265" y="759023"/>
                </a:lnTo>
                <a:lnTo>
                  <a:pt x="973336" y="759023"/>
                </a:lnTo>
                <a:lnTo>
                  <a:pt x="964406" y="759023"/>
                </a:lnTo>
                <a:lnTo>
                  <a:pt x="955476" y="759023"/>
                </a:lnTo>
                <a:lnTo>
                  <a:pt x="946546" y="759023"/>
                </a:lnTo>
                <a:lnTo>
                  <a:pt x="937617" y="759023"/>
                </a:lnTo>
                <a:lnTo>
                  <a:pt x="928687" y="750094"/>
                </a:lnTo>
                <a:lnTo>
                  <a:pt x="919757" y="750094"/>
                </a:lnTo>
                <a:lnTo>
                  <a:pt x="901898" y="750094"/>
                </a:lnTo>
                <a:lnTo>
                  <a:pt x="892968" y="741164"/>
                </a:lnTo>
                <a:lnTo>
                  <a:pt x="884039" y="741164"/>
                </a:lnTo>
                <a:lnTo>
                  <a:pt x="875109" y="732234"/>
                </a:lnTo>
                <a:lnTo>
                  <a:pt x="866179" y="732234"/>
                </a:lnTo>
                <a:lnTo>
                  <a:pt x="857250" y="732234"/>
                </a:lnTo>
                <a:lnTo>
                  <a:pt x="848320" y="723305"/>
                </a:lnTo>
                <a:lnTo>
                  <a:pt x="839390" y="723305"/>
                </a:lnTo>
                <a:lnTo>
                  <a:pt x="830461" y="714375"/>
                </a:lnTo>
                <a:lnTo>
                  <a:pt x="812601" y="705445"/>
                </a:lnTo>
                <a:lnTo>
                  <a:pt x="803671" y="705445"/>
                </a:lnTo>
                <a:lnTo>
                  <a:pt x="794742" y="696515"/>
                </a:lnTo>
                <a:lnTo>
                  <a:pt x="785812" y="696515"/>
                </a:lnTo>
                <a:lnTo>
                  <a:pt x="776882" y="687586"/>
                </a:lnTo>
                <a:lnTo>
                  <a:pt x="767953" y="678656"/>
                </a:lnTo>
                <a:lnTo>
                  <a:pt x="759023" y="669726"/>
                </a:lnTo>
                <a:lnTo>
                  <a:pt x="750093" y="669726"/>
                </a:lnTo>
                <a:lnTo>
                  <a:pt x="741164" y="660797"/>
                </a:lnTo>
                <a:lnTo>
                  <a:pt x="732234" y="651867"/>
                </a:lnTo>
                <a:lnTo>
                  <a:pt x="723304" y="651867"/>
                </a:lnTo>
                <a:lnTo>
                  <a:pt x="714375" y="642937"/>
                </a:lnTo>
                <a:lnTo>
                  <a:pt x="705445" y="634008"/>
                </a:lnTo>
                <a:lnTo>
                  <a:pt x="687586" y="625078"/>
                </a:lnTo>
                <a:lnTo>
                  <a:pt x="678656" y="625078"/>
                </a:lnTo>
                <a:lnTo>
                  <a:pt x="669726" y="616148"/>
                </a:lnTo>
                <a:lnTo>
                  <a:pt x="660796" y="607219"/>
                </a:lnTo>
                <a:lnTo>
                  <a:pt x="651867" y="598289"/>
                </a:lnTo>
                <a:lnTo>
                  <a:pt x="642937" y="598289"/>
                </a:lnTo>
                <a:lnTo>
                  <a:pt x="634007" y="589359"/>
                </a:lnTo>
                <a:lnTo>
                  <a:pt x="625078" y="580430"/>
                </a:lnTo>
                <a:lnTo>
                  <a:pt x="616148" y="571500"/>
                </a:lnTo>
                <a:lnTo>
                  <a:pt x="607218" y="571500"/>
                </a:lnTo>
                <a:lnTo>
                  <a:pt x="598289" y="562570"/>
                </a:lnTo>
                <a:lnTo>
                  <a:pt x="589359" y="553640"/>
                </a:lnTo>
                <a:lnTo>
                  <a:pt x="589359" y="553640"/>
                </a:lnTo>
                <a:lnTo>
                  <a:pt x="580429" y="544711"/>
                </a:lnTo>
                <a:lnTo>
                  <a:pt x="571500" y="535781"/>
                </a:lnTo>
                <a:lnTo>
                  <a:pt x="562570" y="535781"/>
                </a:lnTo>
                <a:lnTo>
                  <a:pt x="553640" y="526851"/>
                </a:lnTo>
                <a:lnTo>
                  <a:pt x="553640" y="517922"/>
                </a:lnTo>
                <a:lnTo>
                  <a:pt x="544711" y="508992"/>
                </a:lnTo>
                <a:lnTo>
                  <a:pt x="535781" y="508992"/>
                </a:lnTo>
                <a:lnTo>
                  <a:pt x="535781" y="500062"/>
                </a:lnTo>
                <a:lnTo>
                  <a:pt x="526851" y="500062"/>
                </a:lnTo>
                <a:lnTo>
                  <a:pt x="526851" y="491133"/>
                </a:lnTo>
                <a:lnTo>
                  <a:pt x="526851" y="491133"/>
                </a:lnTo>
                <a:lnTo>
                  <a:pt x="517921" y="482203"/>
                </a:lnTo>
                <a:lnTo>
                  <a:pt x="517921" y="482203"/>
                </a:lnTo>
                <a:lnTo>
                  <a:pt x="517921" y="473273"/>
                </a:lnTo>
                <a:lnTo>
                  <a:pt x="508992" y="473273"/>
                </a:lnTo>
                <a:lnTo>
                  <a:pt x="508992" y="464344"/>
                </a:lnTo>
                <a:lnTo>
                  <a:pt x="508992" y="464344"/>
                </a:lnTo>
                <a:lnTo>
                  <a:pt x="508992" y="455414"/>
                </a:lnTo>
                <a:lnTo>
                  <a:pt x="508992" y="455414"/>
                </a:lnTo>
                <a:lnTo>
                  <a:pt x="500062" y="455414"/>
                </a:lnTo>
                <a:lnTo>
                  <a:pt x="500062" y="446484"/>
                </a:lnTo>
                <a:lnTo>
                  <a:pt x="500062" y="446484"/>
                </a:lnTo>
                <a:lnTo>
                  <a:pt x="500062" y="446484"/>
                </a:lnTo>
                <a:lnTo>
                  <a:pt x="500062" y="437555"/>
                </a:lnTo>
                <a:lnTo>
                  <a:pt x="500062" y="437555"/>
                </a:lnTo>
                <a:lnTo>
                  <a:pt x="500062" y="428625"/>
                </a:lnTo>
                <a:lnTo>
                  <a:pt x="500062" y="428625"/>
                </a:lnTo>
                <a:lnTo>
                  <a:pt x="500062" y="428625"/>
                </a:lnTo>
                <a:lnTo>
                  <a:pt x="500062" y="419695"/>
                </a:lnTo>
                <a:lnTo>
                  <a:pt x="500062" y="419695"/>
                </a:lnTo>
                <a:lnTo>
                  <a:pt x="500062" y="419695"/>
                </a:lnTo>
                <a:lnTo>
                  <a:pt x="500062" y="410765"/>
                </a:lnTo>
                <a:lnTo>
                  <a:pt x="500062" y="410765"/>
                </a:lnTo>
                <a:lnTo>
                  <a:pt x="500062" y="410765"/>
                </a:lnTo>
                <a:lnTo>
                  <a:pt x="500062" y="401836"/>
                </a:lnTo>
                <a:lnTo>
                  <a:pt x="500062" y="401836"/>
                </a:lnTo>
                <a:lnTo>
                  <a:pt x="500062" y="401836"/>
                </a:lnTo>
                <a:lnTo>
                  <a:pt x="500062" y="392906"/>
                </a:lnTo>
                <a:lnTo>
                  <a:pt x="500062" y="392906"/>
                </a:lnTo>
                <a:lnTo>
                  <a:pt x="500062" y="392906"/>
                </a:lnTo>
                <a:lnTo>
                  <a:pt x="500062" y="392906"/>
                </a:lnTo>
                <a:lnTo>
                  <a:pt x="500062" y="383976"/>
                </a:lnTo>
                <a:lnTo>
                  <a:pt x="500062" y="383976"/>
                </a:lnTo>
                <a:lnTo>
                  <a:pt x="500062" y="383976"/>
                </a:lnTo>
                <a:lnTo>
                  <a:pt x="500062" y="383976"/>
                </a:lnTo>
                <a:lnTo>
                  <a:pt x="500062" y="383976"/>
                </a:lnTo>
                <a:lnTo>
                  <a:pt x="500062" y="383976"/>
                </a:lnTo>
                <a:lnTo>
                  <a:pt x="500062" y="375047"/>
                </a:lnTo>
                <a:lnTo>
                  <a:pt x="500062" y="375047"/>
                </a:lnTo>
                <a:lnTo>
                  <a:pt x="500062" y="375047"/>
                </a:lnTo>
                <a:lnTo>
                  <a:pt x="500062" y="375047"/>
                </a:lnTo>
                <a:lnTo>
                  <a:pt x="491132" y="375047"/>
                </a:lnTo>
                <a:lnTo>
                  <a:pt x="491132" y="375047"/>
                </a:lnTo>
                <a:lnTo>
                  <a:pt x="491132" y="375047"/>
                </a:lnTo>
                <a:lnTo>
                  <a:pt x="491132" y="375047"/>
                </a:lnTo>
                <a:lnTo>
                  <a:pt x="491132" y="366117"/>
                </a:lnTo>
                <a:lnTo>
                  <a:pt x="491132" y="366117"/>
                </a:lnTo>
                <a:lnTo>
                  <a:pt x="491132" y="366117"/>
                </a:lnTo>
                <a:lnTo>
                  <a:pt x="491132" y="366117"/>
                </a:lnTo>
                <a:lnTo>
                  <a:pt x="491132" y="366117"/>
                </a:lnTo>
                <a:lnTo>
                  <a:pt x="491132" y="366117"/>
                </a:lnTo>
                <a:lnTo>
                  <a:pt x="491132" y="366117"/>
                </a:lnTo>
                <a:lnTo>
                  <a:pt x="491132" y="366117"/>
                </a:lnTo>
                <a:lnTo>
                  <a:pt x="491132" y="366117"/>
                </a:lnTo>
                <a:lnTo>
                  <a:pt x="491132" y="357187"/>
                </a:lnTo>
                <a:lnTo>
                  <a:pt x="491132" y="357187"/>
                </a:lnTo>
                <a:lnTo>
                  <a:pt x="491132" y="357187"/>
                </a:lnTo>
                <a:lnTo>
                  <a:pt x="491132" y="357187"/>
                </a:lnTo>
                <a:lnTo>
                  <a:pt x="491132" y="357187"/>
                </a:lnTo>
                <a:lnTo>
                  <a:pt x="491132" y="357187"/>
                </a:lnTo>
                <a:lnTo>
                  <a:pt x="491132" y="357187"/>
                </a:lnTo>
                <a:lnTo>
                  <a:pt x="491132" y="348258"/>
                </a:lnTo>
                <a:lnTo>
                  <a:pt x="491132" y="348258"/>
                </a:lnTo>
                <a:lnTo>
                  <a:pt x="491132" y="348258"/>
                </a:lnTo>
                <a:lnTo>
                  <a:pt x="491132" y="348258"/>
                </a:lnTo>
                <a:lnTo>
                  <a:pt x="491132" y="348258"/>
                </a:lnTo>
                <a:lnTo>
                  <a:pt x="491132" y="348258"/>
                </a:lnTo>
                <a:lnTo>
                  <a:pt x="491132" y="348258"/>
                </a:lnTo>
                <a:lnTo>
                  <a:pt x="491132" y="348258"/>
                </a:lnTo>
                <a:lnTo>
                  <a:pt x="491132" y="34825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0398"/>
                </a:lnTo>
                <a:lnTo>
                  <a:pt x="491132" y="339328"/>
                </a:lnTo>
                <a:lnTo>
                  <a:pt x="491132" y="339328"/>
                </a:lnTo>
                <a:lnTo>
                  <a:pt x="491132" y="330398"/>
                </a:lnTo>
                <a:lnTo>
                  <a:pt x="491132" y="330398"/>
                </a:lnTo>
                <a:lnTo>
                  <a:pt x="491132" y="330398"/>
                </a:lnTo>
                <a:lnTo>
                  <a:pt x="491132" y="330398"/>
                </a:lnTo>
                <a:lnTo>
                  <a:pt x="491132" y="330398"/>
                </a:lnTo>
                <a:lnTo>
                  <a:pt x="491132" y="330398"/>
                </a:lnTo>
                <a:lnTo>
                  <a:pt x="491132" y="330398"/>
                </a:lnTo>
                <a:lnTo>
                  <a:pt x="491132" y="330398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2146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12539"/>
                </a:lnTo>
                <a:lnTo>
                  <a:pt x="491132" y="303609"/>
                </a:lnTo>
                <a:lnTo>
                  <a:pt x="491132" y="303609"/>
                </a:lnTo>
                <a:lnTo>
                  <a:pt x="491132" y="303609"/>
                </a:lnTo>
                <a:lnTo>
                  <a:pt x="491132" y="303609"/>
                </a:lnTo>
                <a:lnTo>
                  <a:pt x="491132" y="303609"/>
                </a:lnTo>
                <a:lnTo>
                  <a:pt x="491132" y="303609"/>
                </a:lnTo>
                <a:lnTo>
                  <a:pt x="491132" y="294680"/>
                </a:lnTo>
                <a:lnTo>
                  <a:pt x="491132" y="294680"/>
                </a:lnTo>
                <a:lnTo>
                  <a:pt x="491132" y="294680"/>
                </a:lnTo>
                <a:lnTo>
                  <a:pt x="491132" y="294680"/>
                </a:lnTo>
                <a:lnTo>
                  <a:pt x="491132" y="294680"/>
                </a:lnTo>
                <a:lnTo>
                  <a:pt x="491132" y="285750"/>
                </a:lnTo>
                <a:lnTo>
                  <a:pt x="491132" y="285750"/>
                </a:lnTo>
                <a:lnTo>
                  <a:pt x="491132" y="285750"/>
                </a:lnTo>
                <a:lnTo>
                  <a:pt x="491132" y="285750"/>
                </a:lnTo>
                <a:lnTo>
                  <a:pt x="491132" y="285750"/>
                </a:lnTo>
                <a:lnTo>
                  <a:pt x="491132" y="285750"/>
                </a:lnTo>
                <a:lnTo>
                  <a:pt x="491132" y="285750"/>
                </a:lnTo>
                <a:lnTo>
                  <a:pt x="49113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500062" y="285750"/>
                </a:lnTo>
                <a:lnTo>
                  <a:pt x="491132" y="285750"/>
                </a:lnTo>
                <a:lnTo>
                  <a:pt x="491132" y="28575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91132" y="276820"/>
                </a:lnTo>
                <a:lnTo>
                  <a:pt x="482203" y="276820"/>
                </a:lnTo>
                <a:lnTo>
                  <a:pt x="482203" y="276820"/>
                </a:lnTo>
                <a:lnTo>
                  <a:pt x="482203" y="276820"/>
                </a:lnTo>
                <a:lnTo>
                  <a:pt x="482203" y="276820"/>
                </a:lnTo>
                <a:lnTo>
                  <a:pt x="482203" y="276820"/>
                </a:lnTo>
                <a:lnTo>
                  <a:pt x="482203" y="276820"/>
                </a:lnTo>
                <a:lnTo>
                  <a:pt x="482203" y="276820"/>
                </a:lnTo>
                <a:lnTo>
                  <a:pt x="482203" y="276820"/>
                </a:lnTo>
                <a:lnTo>
                  <a:pt x="473273" y="276820"/>
                </a:lnTo>
                <a:lnTo>
                  <a:pt x="473273" y="276820"/>
                </a:lnTo>
                <a:lnTo>
                  <a:pt x="473273" y="276820"/>
                </a:lnTo>
                <a:lnTo>
                  <a:pt x="473273" y="276820"/>
                </a:lnTo>
                <a:lnTo>
                  <a:pt x="473273" y="276820"/>
                </a:lnTo>
                <a:lnTo>
                  <a:pt x="473273" y="276820"/>
                </a:lnTo>
                <a:lnTo>
                  <a:pt x="464343" y="276820"/>
                </a:lnTo>
                <a:lnTo>
                  <a:pt x="464343" y="276820"/>
                </a:lnTo>
                <a:lnTo>
                  <a:pt x="464343" y="276820"/>
                </a:lnTo>
                <a:lnTo>
                  <a:pt x="464343" y="276820"/>
                </a:lnTo>
                <a:lnTo>
                  <a:pt x="464343" y="285750"/>
                </a:lnTo>
                <a:lnTo>
                  <a:pt x="455414" y="276820"/>
                </a:lnTo>
                <a:lnTo>
                  <a:pt x="455414" y="285750"/>
                </a:lnTo>
                <a:lnTo>
                  <a:pt x="455414" y="285750"/>
                </a:lnTo>
                <a:lnTo>
                  <a:pt x="455414" y="285750"/>
                </a:lnTo>
                <a:lnTo>
                  <a:pt x="446484" y="285750"/>
                </a:lnTo>
                <a:lnTo>
                  <a:pt x="446484" y="285750"/>
                </a:lnTo>
                <a:lnTo>
                  <a:pt x="437554" y="285750"/>
                </a:lnTo>
                <a:lnTo>
                  <a:pt x="437554" y="285750"/>
                </a:lnTo>
                <a:lnTo>
                  <a:pt x="437554" y="285750"/>
                </a:lnTo>
                <a:lnTo>
                  <a:pt x="428625" y="285750"/>
                </a:lnTo>
                <a:lnTo>
                  <a:pt x="428625" y="285750"/>
                </a:lnTo>
                <a:lnTo>
                  <a:pt x="428625" y="285750"/>
                </a:lnTo>
                <a:lnTo>
                  <a:pt x="428625" y="285750"/>
                </a:lnTo>
                <a:lnTo>
                  <a:pt x="419695" y="285750"/>
                </a:lnTo>
                <a:lnTo>
                  <a:pt x="419695" y="285750"/>
                </a:lnTo>
                <a:lnTo>
                  <a:pt x="419695" y="294680"/>
                </a:lnTo>
                <a:lnTo>
                  <a:pt x="410765" y="294680"/>
                </a:lnTo>
                <a:lnTo>
                  <a:pt x="410765" y="294680"/>
                </a:lnTo>
                <a:lnTo>
                  <a:pt x="410765" y="294680"/>
                </a:lnTo>
                <a:lnTo>
                  <a:pt x="401836" y="294680"/>
                </a:lnTo>
                <a:lnTo>
                  <a:pt x="401836" y="294680"/>
                </a:lnTo>
                <a:lnTo>
                  <a:pt x="401836" y="294680"/>
                </a:lnTo>
                <a:lnTo>
                  <a:pt x="392906" y="294680"/>
                </a:lnTo>
                <a:lnTo>
                  <a:pt x="392906" y="294680"/>
                </a:lnTo>
                <a:lnTo>
                  <a:pt x="383976" y="294680"/>
                </a:lnTo>
                <a:lnTo>
                  <a:pt x="383976" y="294680"/>
                </a:lnTo>
                <a:lnTo>
                  <a:pt x="383976" y="303609"/>
                </a:lnTo>
                <a:lnTo>
                  <a:pt x="375046" y="303609"/>
                </a:lnTo>
                <a:lnTo>
                  <a:pt x="375046" y="303609"/>
                </a:lnTo>
                <a:lnTo>
                  <a:pt x="366117" y="303609"/>
                </a:lnTo>
                <a:lnTo>
                  <a:pt x="366117" y="303609"/>
                </a:lnTo>
                <a:lnTo>
                  <a:pt x="366117" y="303609"/>
                </a:lnTo>
                <a:lnTo>
                  <a:pt x="357187" y="303609"/>
                </a:lnTo>
                <a:lnTo>
                  <a:pt x="357187" y="303609"/>
                </a:lnTo>
                <a:lnTo>
                  <a:pt x="348257" y="303609"/>
                </a:lnTo>
                <a:lnTo>
                  <a:pt x="348257" y="303609"/>
                </a:lnTo>
                <a:lnTo>
                  <a:pt x="348257" y="303609"/>
                </a:lnTo>
                <a:lnTo>
                  <a:pt x="339328" y="303609"/>
                </a:lnTo>
                <a:lnTo>
                  <a:pt x="339328" y="303609"/>
                </a:lnTo>
                <a:lnTo>
                  <a:pt x="330398" y="312539"/>
                </a:lnTo>
                <a:lnTo>
                  <a:pt x="330398" y="312539"/>
                </a:lnTo>
                <a:lnTo>
                  <a:pt x="330398" y="312539"/>
                </a:lnTo>
                <a:lnTo>
                  <a:pt x="321468" y="312539"/>
                </a:lnTo>
                <a:lnTo>
                  <a:pt x="321468" y="312539"/>
                </a:lnTo>
                <a:lnTo>
                  <a:pt x="312539" y="312539"/>
                </a:lnTo>
                <a:lnTo>
                  <a:pt x="312539" y="312539"/>
                </a:lnTo>
                <a:lnTo>
                  <a:pt x="303609" y="312539"/>
                </a:lnTo>
                <a:lnTo>
                  <a:pt x="303609" y="312539"/>
                </a:lnTo>
                <a:lnTo>
                  <a:pt x="303609" y="312539"/>
                </a:lnTo>
                <a:lnTo>
                  <a:pt x="294679" y="312539"/>
                </a:lnTo>
                <a:lnTo>
                  <a:pt x="294679" y="321469"/>
                </a:lnTo>
                <a:lnTo>
                  <a:pt x="294679" y="321469"/>
                </a:lnTo>
                <a:lnTo>
                  <a:pt x="285750" y="321469"/>
                </a:lnTo>
                <a:lnTo>
                  <a:pt x="285750" y="321469"/>
                </a:lnTo>
                <a:lnTo>
                  <a:pt x="285750" y="321469"/>
                </a:lnTo>
                <a:lnTo>
                  <a:pt x="276820" y="321469"/>
                </a:lnTo>
                <a:lnTo>
                  <a:pt x="276820" y="321469"/>
                </a:lnTo>
                <a:lnTo>
                  <a:pt x="267890" y="321469"/>
                </a:lnTo>
                <a:lnTo>
                  <a:pt x="267890" y="330398"/>
                </a:lnTo>
                <a:lnTo>
                  <a:pt x="267890" y="330398"/>
                </a:lnTo>
                <a:lnTo>
                  <a:pt x="258961" y="330398"/>
                </a:lnTo>
                <a:lnTo>
                  <a:pt x="258961" y="330398"/>
                </a:lnTo>
                <a:lnTo>
                  <a:pt x="250031" y="330398"/>
                </a:lnTo>
                <a:lnTo>
                  <a:pt x="250031" y="330398"/>
                </a:lnTo>
                <a:lnTo>
                  <a:pt x="250031" y="330398"/>
                </a:lnTo>
                <a:lnTo>
                  <a:pt x="241101" y="339328"/>
                </a:lnTo>
                <a:lnTo>
                  <a:pt x="241101" y="339328"/>
                </a:lnTo>
                <a:lnTo>
                  <a:pt x="232171" y="339328"/>
                </a:lnTo>
                <a:lnTo>
                  <a:pt x="232171" y="339328"/>
                </a:lnTo>
                <a:lnTo>
                  <a:pt x="232171" y="339328"/>
                </a:lnTo>
                <a:lnTo>
                  <a:pt x="223242" y="339328"/>
                </a:lnTo>
                <a:lnTo>
                  <a:pt x="223242" y="339328"/>
                </a:lnTo>
                <a:lnTo>
                  <a:pt x="223242" y="339328"/>
                </a:lnTo>
                <a:lnTo>
                  <a:pt x="214312" y="348258"/>
                </a:lnTo>
                <a:lnTo>
                  <a:pt x="214312" y="348258"/>
                </a:lnTo>
                <a:lnTo>
                  <a:pt x="214312" y="348258"/>
                </a:lnTo>
                <a:lnTo>
                  <a:pt x="214312" y="348258"/>
                </a:lnTo>
                <a:lnTo>
                  <a:pt x="205382" y="348258"/>
                </a:lnTo>
                <a:lnTo>
                  <a:pt x="205382" y="348258"/>
                </a:lnTo>
                <a:lnTo>
                  <a:pt x="205382" y="348258"/>
                </a:lnTo>
                <a:lnTo>
                  <a:pt x="196453" y="357187"/>
                </a:lnTo>
                <a:lnTo>
                  <a:pt x="196453" y="357187"/>
                </a:lnTo>
                <a:lnTo>
                  <a:pt x="187523" y="357187"/>
                </a:lnTo>
                <a:lnTo>
                  <a:pt x="187523" y="357187"/>
                </a:lnTo>
                <a:lnTo>
                  <a:pt x="178593" y="357187"/>
                </a:lnTo>
                <a:lnTo>
                  <a:pt x="169664" y="357187"/>
                </a:lnTo>
                <a:lnTo>
                  <a:pt x="169664" y="357187"/>
                </a:lnTo>
                <a:lnTo>
                  <a:pt x="160734" y="357187"/>
                </a:lnTo>
                <a:lnTo>
                  <a:pt x="160734" y="366117"/>
                </a:lnTo>
                <a:lnTo>
                  <a:pt x="151804" y="366117"/>
                </a:lnTo>
                <a:lnTo>
                  <a:pt x="151804" y="366117"/>
                </a:lnTo>
                <a:lnTo>
                  <a:pt x="142875" y="366117"/>
                </a:lnTo>
                <a:lnTo>
                  <a:pt x="133945" y="366117"/>
                </a:lnTo>
                <a:lnTo>
                  <a:pt x="133945" y="366117"/>
                </a:lnTo>
                <a:lnTo>
                  <a:pt x="125015" y="375047"/>
                </a:lnTo>
                <a:lnTo>
                  <a:pt x="125015" y="375047"/>
                </a:lnTo>
                <a:lnTo>
                  <a:pt x="116086" y="375047"/>
                </a:lnTo>
                <a:lnTo>
                  <a:pt x="116086" y="375047"/>
                </a:lnTo>
                <a:lnTo>
                  <a:pt x="107156" y="375047"/>
                </a:lnTo>
                <a:lnTo>
                  <a:pt x="98226" y="375047"/>
                </a:lnTo>
                <a:lnTo>
                  <a:pt x="98226" y="375047"/>
                </a:lnTo>
                <a:lnTo>
                  <a:pt x="89296" y="375047"/>
                </a:lnTo>
                <a:lnTo>
                  <a:pt x="89296" y="383976"/>
                </a:lnTo>
                <a:lnTo>
                  <a:pt x="80367" y="383976"/>
                </a:lnTo>
                <a:lnTo>
                  <a:pt x="80367" y="383976"/>
                </a:lnTo>
                <a:lnTo>
                  <a:pt x="71437" y="383976"/>
                </a:lnTo>
                <a:lnTo>
                  <a:pt x="71437" y="383976"/>
                </a:lnTo>
                <a:lnTo>
                  <a:pt x="62507" y="383976"/>
                </a:lnTo>
                <a:lnTo>
                  <a:pt x="62507" y="392906"/>
                </a:lnTo>
                <a:lnTo>
                  <a:pt x="53578" y="392906"/>
                </a:lnTo>
                <a:lnTo>
                  <a:pt x="53578" y="392906"/>
                </a:lnTo>
                <a:lnTo>
                  <a:pt x="44648" y="392906"/>
                </a:lnTo>
                <a:lnTo>
                  <a:pt x="44648" y="392906"/>
                </a:lnTo>
                <a:lnTo>
                  <a:pt x="35718" y="392906"/>
                </a:lnTo>
                <a:lnTo>
                  <a:pt x="35718" y="392906"/>
                </a:lnTo>
                <a:lnTo>
                  <a:pt x="26789" y="392906"/>
                </a:lnTo>
                <a:lnTo>
                  <a:pt x="26789" y="401836"/>
                </a:lnTo>
                <a:lnTo>
                  <a:pt x="2678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0" y="401836"/>
                </a:lnTo>
                <a:lnTo>
                  <a:pt x="0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392906"/>
                </a:lnTo>
                <a:lnTo>
                  <a:pt x="17859" y="392906"/>
                </a:lnTo>
                <a:lnTo>
                  <a:pt x="17859" y="392906"/>
                </a:lnTo>
                <a:lnTo>
                  <a:pt x="17859" y="392906"/>
                </a:lnTo>
                <a:lnTo>
                  <a:pt x="26789" y="392906"/>
                </a:lnTo>
                <a:lnTo>
                  <a:pt x="26789" y="383976"/>
                </a:lnTo>
                <a:lnTo>
                  <a:pt x="35718" y="383976"/>
                </a:lnTo>
                <a:lnTo>
                  <a:pt x="44648" y="383976"/>
                </a:lnTo>
                <a:lnTo>
                  <a:pt x="44648" y="375047"/>
                </a:lnTo>
                <a:lnTo>
                  <a:pt x="44648" y="375047"/>
                </a:lnTo>
                <a:lnTo>
                  <a:pt x="53578" y="375047"/>
                </a:lnTo>
                <a:lnTo>
                  <a:pt x="53578" y="366117"/>
                </a:lnTo>
                <a:lnTo>
                  <a:pt x="62507" y="366117"/>
                </a:lnTo>
                <a:lnTo>
                  <a:pt x="62507" y="366117"/>
                </a:lnTo>
                <a:lnTo>
                  <a:pt x="71437" y="357187"/>
                </a:lnTo>
                <a:lnTo>
                  <a:pt x="71437" y="357187"/>
                </a:lnTo>
                <a:lnTo>
                  <a:pt x="71437" y="357187"/>
                </a:lnTo>
                <a:lnTo>
                  <a:pt x="80367" y="357187"/>
                </a:lnTo>
                <a:lnTo>
                  <a:pt x="80367" y="348258"/>
                </a:lnTo>
                <a:lnTo>
                  <a:pt x="89296" y="348258"/>
                </a:lnTo>
                <a:lnTo>
                  <a:pt x="89296" y="348258"/>
                </a:lnTo>
                <a:lnTo>
                  <a:pt x="89296" y="339328"/>
                </a:lnTo>
                <a:lnTo>
                  <a:pt x="98226" y="339328"/>
                </a:lnTo>
                <a:lnTo>
                  <a:pt x="98226" y="339328"/>
                </a:lnTo>
                <a:lnTo>
                  <a:pt x="107156" y="339328"/>
                </a:lnTo>
                <a:lnTo>
                  <a:pt x="107156" y="339328"/>
                </a:lnTo>
                <a:lnTo>
                  <a:pt x="107156" y="339328"/>
                </a:lnTo>
                <a:lnTo>
                  <a:pt x="107156" y="330398"/>
                </a:lnTo>
                <a:lnTo>
                  <a:pt x="116086" y="330398"/>
                </a:lnTo>
                <a:lnTo>
                  <a:pt x="116086" y="330398"/>
                </a:lnTo>
                <a:lnTo>
                  <a:pt x="116086" y="330398"/>
                </a:lnTo>
                <a:lnTo>
                  <a:pt x="116086" y="330398"/>
                </a:lnTo>
                <a:lnTo>
                  <a:pt x="125015" y="330398"/>
                </a:lnTo>
                <a:lnTo>
                  <a:pt x="125015" y="330398"/>
                </a:lnTo>
                <a:lnTo>
                  <a:pt x="125015" y="330398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30398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25015" y="321469"/>
                </a:lnTo>
                <a:lnTo>
                  <a:pt x="116086" y="321469"/>
                </a:lnTo>
                <a:lnTo>
                  <a:pt x="116086" y="330398"/>
                </a:lnTo>
                <a:lnTo>
                  <a:pt x="116086" y="330398"/>
                </a:lnTo>
                <a:lnTo>
                  <a:pt x="116086" y="330398"/>
                </a:lnTo>
                <a:lnTo>
                  <a:pt x="107156" y="330398"/>
                </a:lnTo>
                <a:lnTo>
                  <a:pt x="107156" y="330398"/>
                </a:lnTo>
                <a:lnTo>
                  <a:pt x="107156" y="330398"/>
                </a:lnTo>
                <a:lnTo>
                  <a:pt x="98226" y="330398"/>
                </a:lnTo>
                <a:lnTo>
                  <a:pt x="98226" y="330398"/>
                </a:lnTo>
                <a:lnTo>
                  <a:pt x="98226" y="330398"/>
                </a:lnTo>
                <a:lnTo>
                  <a:pt x="89296" y="330398"/>
                </a:lnTo>
                <a:lnTo>
                  <a:pt x="89296" y="330398"/>
                </a:lnTo>
                <a:lnTo>
                  <a:pt x="80367" y="330398"/>
                </a:lnTo>
                <a:lnTo>
                  <a:pt x="80367" y="330398"/>
                </a:lnTo>
                <a:lnTo>
                  <a:pt x="80367" y="330398"/>
                </a:lnTo>
                <a:lnTo>
                  <a:pt x="80367" y="339328"/>
                </a:lnTo>
                <a:lnTo>
                  <a:pt x="71437" y="330398"/>
                </a:lnTo>
                <a:lnTo>
                  <a:pt x="71437" y="339328"/>
                </a:lnTo>
                <a:lnTo>
                  <a:pt x="71437" y="339328"/>
                </a:lnTo>
                <a:lnTo>
                  <a:pt x="71437" y="339328"/>
                </a:lnTo>
                <a:lnTo>
                  <a:pt x="71437" y="339328"/>
                </a:lnTo>
                <a:lnTo>
                  <a:pt x="7143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62507" y="339328"/>
                </a:lnTo>
                <a:lnTo>
                  <a:pt x="53578" y="339328"/>
                </a:lnTo>
                <a:lnTo>
                  <a:pt x="53578" y="339328"/>
                </a:lnTo>
                <a:lnTo>
                  <a:pt x="53578" y="339328"/>
                </a:lnTo>
                <a:lnTo>
                  <a:pt x="53578" y="339328"/>
                </a:lnTo>
                <a:lnTo>
                  <a:pt x="53578" y="339328"/>
                </a:lnTo>
                <a:lnTo>
                  <a:pt x="53578" y="339328"/>
                </a:lnTo>
                <a:lnTo>
                  <a:pt x="53578" y="339328"/>
                </a:lnTo>
                <a:lnTo>
                  <a:pt x="53578" y="348258"/>
                </a:lnTo>
                <a:lnTo>
                  <a:pt x="53578" y="339328"/>
                </a:lnTo>
                <a:lnTo>
                  <a:pt x="44648" y="348258"/>
                </a:lnTo>
                <a:lnTo>
                  <a:pt x="44648" y="348258"/>
                </a:lnTo>
                <a:lnTo>
                  <a:pt x="44648" y="348258"/>
                </a:lnTo>
                <a:lnTo>
                  <a:pt x="35718" y="348258"/>
                </a:lnTo>
                <a:lnTo>
                  <a:pt x="35718" y="348258"/>
                </a:lnTo>
                <a:lnTo>
                  <a:pt x="35718" y="348258"/>
                </a:lnTo>
                <a:lnTo>
                  <a:pt x="35718" y="34825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39328"/>
                </a:lnTo>
                <a:lnTo>
                  <a:pt x="17859" y="339328"/>
                </a:lnTo>
                <a:lnTo>
                  <a:pt x="17859" y="339328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9328"/>
                </a:lnTo>
                <a:lnTo>
                  <a:pt x="35718" y="339328"/>
                </a:lnTo>
                <a:lnTo>
                  <a:pt x="35718" y="339328"/>
                </a:lnTo>
                <a:lnTo>
                  <a:pt x="35718" y="339328"/>
                </a:lnTo>
                <a:lnTo>
                  <a:pt x="44648" y="339328"/>
                </a:lnTo>
                <a:lnTo>
                  <a:pt x="44648" y="339328"/>
                </a:lnTo>
                <a:lnTo>
                  <a:pt x="53578" y="330398"/>
                </a:lnTo>
                <a:lnTo>
                  <a:pt x="62507" y="330398"/>
                </a:lnTo>
                <a:lnTo>
                  <a:pt x="62507" y="330398"/>
                </a:lnTo>
                <a:lnTo>
                  <a:pt x="71437" y="330398"/>
                </a:lnTo>
                <a:lnTo>
                  <a:pt x="71437" y="330398"/>
                </a:lnTo>
                <a:lnTo>
                  <a:pt x="80367" y="321469"/>
                </a:lnTo>
                <a:lnTo>
                  <a:pt x="80367" y="321469"/>
                </a:lnTo>
                <a:lnTo>
                  <a:pt x="89296" y="321469"/>
                </a:lnTo>
                <a:lnTo>
                  <a:pt x="89296" y="312539"/>
                </a:lnTo>
                <a:lnTo>
                  <a:pt x="98226" y="312539"/>
                </a:lnTo>
                <a:lnTo>
                  <a:pt x="98226" y="312539"/>
                </a:lnTo>
                <a:lnTo>
                  <a:pt x="107156" y="312539"/>
                </a:lnTo>
                <a:lnTo>
                  <a:pt x="107156" y="303609"/>
                </a:lnTo>
                <a:lnTo>
                  <a:pt x="107156" y="303609"/>
                </a:lnTo>
                <a:lnTo>
                  <a:pt x="107156" y="303609"/>
                </a:lnTo>
                <a:lnTo>
                  <a:pt x="116086" y="303609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16086" y="285750"/>
                </a:lnTo>
                <a:lnTo>
                  <a:pt x="116086" y="285750"/>
                </a:lnTo>
                <a:lnTo>
                  <a:pt x="125015" y="285750"/>
                </a:lnTo>
                <a:lnTo>
                  <a:pt x="125015" y="285750"/>
                </a:lnTo>
                <a:lnTo>
                  <a:pt x="125015" y="285750"/>
                </a:lnTo>
                <a:lnTo>
                  <a:pt x="125015" y="285750"/>
                </a:lnTo>
                <a:lnTo>
                  <a:pt x="125015" y="276820"/>
                </a:lnTo>
                <a:lnTo>
                  <a:pt x="125015" y="276820"/>
                </a:lnTo>
                <a:lnTo>
                  <a:pt x="125015" y="276820"/>
                </a:lnTo>
                <a:lnTo>
                  <a:pt x="125015" y="276820"/>
                </a:lnTo>
                <a:lnTo>
                  <a:pt x="125015" y="267890"/>
                </a:lnTo>
                <a:lnTo>
                  <a:pt x="125015" y="267890"/>
                </a:lnTo>
                <a:lnTo>
                  <a:pt x="133945" y="267890"/>
                </a:lnTo>
                <a:lnTo>
                  <a:pt x="133945" y="267890"/>
                </a:lnTo>
                <a:lnTo>
                  <a:pt x="133945" y="267890"/>
                </a:lnTo>
                <a:lnTo>
                  <a:pt x="133945" y="267890"/>
                </a:lnTo>
                <a:lnTo>
                  <a:pt x="142875" y="258961"/>
                </a:lnTo>
                <a:lnTo>
                  <a:pt x="142875" y="258961"/>
                </a:lnTo>
                <a:lnTo>
                  <a:pt x="142875" y="258961"/>
                </a:lnTo>
                <a:lnTo>
                  <a:pt x="142875" y="250031"/>
                </a:lnTo>
                <a:lnTo>
                  <a:pt x="151804" y="250031"/>
                </a:lnTo>
                <a:lnTo>
                  <a:pt x="151804" y="250031"/>
                </a:lnTo>
                <a:lnTo>
                  <a:pt x="151804" y="250031"/>
                </a:lnTo>
                <a:lnTo>
                  <a:pt x="160734" y="250031"/>
                </a:lnTo>
                <a:lnTo>
                  <a:pt x="160734" y="250031"/>
                </a:lnTo>
                <a:lnTo>
                  <a:pt x="160734" y="241101"/>
                </a:lnTo>
                <a:lnTo>
                  <a:pt x="160734" y="241101"/>
                </a:lnTo>
                <a:lnTo>
                  <a:pt x="169664" y="241101"/>
                </a:lnTo>
                <a:lnTo>
                  <a:pt x="169664" y="241101"/>
                </a:lnTo>
                <a:lnTo>
                  <a:pt x="178593" y="241101"/>
                </a:lnTo>
                <a:lnTo>
                  <a:pt x="178593" y="232172"/>
                </a:lnTo>
                <a:lnTo>
                  <a:pt x="178593" y="232172"/>
                </a:lnTo>
                <a:lnTo>
                  <a:pt x="187523" y="232172"/>
                </a:lnTo>
                <a:lnTo>
                  <a:pt x="187523" y="232172"/>
                </a:lnTo>
                <a:lnTo>
                  <a:pt x="196453" y="232172"/>
                </a:lnTo>
                <a:lnTo>
                  <a:pt x="196453" y="223242"/>
                </a:lnTo>
                <a:lnTo>
                  <a:pt x="205382" y="223242"/>
                </a:lnTo>
                <a:lnTo>
                  <a:pt x="205382" y="223242"/>
                </a:lnTo>
                <a:lnTo>
                  <a:pt x="205382" y="223242"/>
                </a:lnTo>
                <a:lnTo>
                  <a:pt x="214312" y="223242"/>
                </a:lnTo>
                <a:lnTo>
                  <a:pt x="214312" y="223242"/>
                </a:lnTo>
                <a:lnTo>
                  <a:pt x="214312" y="214312"/>
                </a:lnTo>
                <a:lnTo>
                  <a:pt x="223242" y="214312"/>
                </a:lnTo>
                <a:lnTo>
                  <a:pt x="223242" y="214312"/>
                </a:lnTo>
                <a:lnTo>
                  <a:pt x="223242" y="214312"/>
                </a:lnTo>
                <a:lnTo>
                  <a:pt x="232171" y="214312"/>
                </a:lnTo>
                <a:lnTo>
                  <a:pt x="232171" y="214312"/>
                </a:lnTo>
                <a:lnTo>
                  <a:pt x="232171" y="214312"/>
                </a:lnTo>
                <a:lnTo>
                  <a:pt x="241101" y="214312"/>
                </a:lnTo>
                <a:lnTo>
                  <a:pt x="241101" y="205383"/>
                </a:lnTo>
                <a:lnTo>
                  <a:pt x="241101" y="205383"/>
                </a:lnTo>
                <a:lnTo>
                  <a:pt x="241101" y="205383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50031" y="196453"/>
                </a:lnTo>
                <a:lnTo>
                  <a:pt x="250031" y="196453"/>
                </a:lnTo>
                <a:lnTo>
                  <a:pt x="258961" y="196453"/>
                </a:lnTo>
                <a:lnTo>
                  <a:pt x="258961" y="196453"/>
                </a:lnTo>
                <a:lnTo>
                  <a:pt x="258961" y="196453"/>
                </a:lnTo>
                <a:lnTo>
                  <a:pt x="258961" y="196453"/>
                </a:lnTo>
                <a:lnTo>
                  <a:pt x="258961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87523"/>
                </a:lnTo>
                <a:lnTo>
                  <a:pt x="267890" y="178594"/>
                </a:lnTo>
                <a:lnTo>
                  <a:pt x="267890" y="178594"/>
                </a:lnTo>
                <a:lnTo>
                  <a:pt x="276820" y="178594"/>
                </a:lnTo>
                <a:lnTo>
                  <a:pt x="276820" y="169664"/>
                </a:lnTo>
                <a:lnTo>
                  <a:pt x="276820" y="169664"/>
                </a:lnTo>
                <a:lnTo>
                  <a:pt x="276820" y="169664"/>
                </a:lnTo>
                <a:lnTo>
                  <a:pt x="276820" y="169664"/>
                </a:lnTo>
                <a:lnTo>
                  <a:pt x="276820" y="160734"/>
                </a:lnTo>
                <a:lnTo>
                  <a:pt x="276820" y="160734"/>
                </a:lnTo>
                <a:lnTo>
                  <a:pt x="276820" y="160734"/>
                </a:lnTo>
                <a:lnTo>
                  <a:pt x="276820" y="160734"/>
                </a:lnTo>
                <a:lnTo>
                  <a:pt x="276820" y="151805"/>
                </a:lnTo>
                <a:lnTo>
                  <a:pt x="276820" y="151805"/>
                </a:lnTo>
                <a:lnTo>
                  <a:pt x="276820" y="151805"/>
                </a:lnTo>
                <a:lnTo>
                  <a:pt x="276820" y="151805"/>
                </a:lnTo>
                <a:lnTo>
                  <a:pt x="276820" y="151805"/>
                </a:lnTo>
                <a:lnTo>
                  <a:pt x="276820" y="142875"/>
                </a:lnTo>
                <a:lnTo>
                  <a:pt x="276820" y="142875"/>
                </a:lnTo>
                <a:lnTo>
                  <a:pt x="276820" y="133945"/>
                </a:lnTo>
                <a:lnTo>
                  <a:pt x="276820" y="133945"/>
                </a:lnTo>
                <a:lnTo>
                  <a:pt x="276820" y="133945"/>
                </a:lnTo>
                <a:lnTo>
                  <a:pt x="276820" y="133945"/>
                </a:lnTo>
                <a:lnTo>
                  <a:pt x="276820" y="125015"/>
                </a:lnTo>
                <a:lnTo>
                  <a:pt x="276820" y="125015"/>
                </a:lnTo>
                <a:lnTo>
                  <a:pt x="276820" y="125015"/>
                </a:lnTo>
                <a:lnTo>
                  <a:pt x="276820" y="116086"/>
                </a:lnTo>
                <a:lnTo>
                  <a:pt x="276820" y="116086"/>
                </a:lnTo>
                <a:lnTo>
                  <a:pt x="267890" y="107156"/>
                </a:lnTo>
                <a:lnTo>
                  <a:pt x="267890" y="107156"/>
                </a:lnTo>
                <a:lnTo>
                  <a:pt x="267890" y="107156"/>
                </a:lnTo>
                <a:lnTo>
                  <a:pt x="267890" y="98226"/>
                </a:lnTo>
                <a:lnTo>
                  <a:pt x="267890" y="98226"/>
                </a:lnTo>
                <a:lnTo>
                  <a:pt x="267890" y="98226"/>
                </a:lnTo>
                <a:lnTo>
                  <a:pt x="267890" y="89297"/>
                </a:lnTo>
                <a:lnTo>
                  <a:pt x="267890" y="89297"/>
                </a:lnTo>
                <a:lnTo>
                  <a:pt x="267890" y="80367"/>
                </a:lnTo>
                <a:lnTo>
                  <a:pt x="267890" y="80367"/>
                </a:lnTo>
                <a:lnTo>
                  <a:pt x="267890" y="80367"/>
                </a:lnTo>
                <a:lnTo>
                  <a:pt x="267890" y="71437"/>
                </a:lnTo>
                <a:lnTo>
                  <a:pt x="267890" y="71437"/>
                </a:lnTo>
                <a:lnTo>
                  <a:pt x="267890" y="71437"/>
                </a:lnTo>
                <a:lnTo>
                  <a:pt x="267890" y="62508"/>
                </a:lnTo>
                <a:lnTo>
                  <a:pt x="267890" y="62508"/>
                </a:lnTo>
                <a:lnTo>
                  <a:pt x="267890" y="53578"/>
                </a:lnTo>
                <a:lnTo>
                  <a:pt x="267890" y="53578"/>
                </a:lnTo>
                <a:lnTo>
                  <a:pt x="267890" y="53578"/>
                </a:lnTo>
                <a:lnTo>
                  <a:pt x="267890" y="44648"/>
                </a:lnTo>
                <a:lnTo>
                  <a:pt x="267890" y="44648"/>
                </a:lnTo>
                <a:lnTo>
                  <a:pt x="267890" y="44648"/>
                </a:lnTo>
                <a:lnTo>
                  <a:pt x="267890" y="35719"/>
                </a:lnTo>
                <a:lnTo>
                  <a:pt x="267890" y="35719"/>
                </a:lnTo>
                <a:lnTo>
                  <a:pt x="276820" y="26789"/>
                </a:lnTo>
                <a:lnTo>
                  <a:pt x="276820" y="26789"/>
                </a:lnTo>
                <a:lnTo>
                  <a:pt x="276820" y="26789"/>
                </a:lnTo>
                <a:lnTo>
                  <a:pt x="276820" y="26789"/>
                </a:lnTo>
                <a:lnTo>
                  <a:pt x="276820" y="17859"/>
                </a:lnTo>
                <a:lnTo>
                  <a:pt x="276820" y="17859"/>
                </a:lnTo>
                <a:lnTo>
                  <a:pt x="276820" y="8930"/>
                </a:lnTo>
                <a:lnTo>
                  <a:pt x="276820" y="8930"/>
                </a:lnTo>
                <a:lnTo>
                  <a:pt x="276820" y="8930"/>
                </a:lnTo>
                <a:lnTo>
                  <a:pt x="285750" y="8930"/>
                </a:lnTo>
                <a:lnTo>
                  <a:pt x="285750" y="8930"/>
                </a:lnTo>
                <a:lnTo>
                  <a:pt x="285750" y="0"/>
                </a:lnTo>
                <a:lnTo>
                  <a:pt x="285750" y="0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6724055" y="4045148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6741914" y="401835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2875359" y="4625578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0715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62508" y="35718"/>
                </a:lnTo>
                <a:lnTo>
                  <a:pt x="62508" y="26789"/>
                </a:lnTo>
                <a:lnTo>
                  <a:pt x="53579" y="35718"/>
                </a:lnTo>
                <a:lnTo>
                  <a:pt x="53579" y="35718"/>
                </a:lnTo>
                <a:lnTo>
                  <a:pt x="53579" y="35718"/>
                </a:lnTo>
                <a:lnTo>
                  <a:pt x="44649" y="35718"/>
                </a:lnTo>
                <a:lnTo>
                  <a:pt x="44649" y="35718"/>
                </a:lnTo>
                <a:lnTo>
                  <a:pt x="44649" y="35718"/>
                </a:lnTo>
                <a:lnTo>
                  <a:pt x="44649" y="35718"/>
                </a:lnTo>
                <a:lnTo>
                  <a:pt x="44649" y="35718"/>
                </a:lnTo>
                <a:lnTo>
                  <a:pt x="35719" y="3571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25015"/>
                </a:lnTo>
                <a:lnTo>
                  <a:pt x="17860" y="116086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25015"/>
                </a:lnTo>
                <a:lnTo>
                  <a:pt x="2678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44649" y="133945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42875"/>
                </a:lnTo>
                <a:lnTo>
                  <a:pt x="53579" y="142875"/>
                </a:lnTo>
                <a:lnTo>
                  <a:pt x="53579" y="142875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80368" y="142875"/>
                </a:lnTo>
                <a:lnTo>
                  <a:pt x="80368" y="142875"/>
                </a:lnTo>
                <a:lnTo>
                  <a:pt x="80368" y="142875"/>
                </a:lnTo>
                <a:lnTo>
                  <a:pt x="80368" y="142875"/>
                </a:lnTo>
                <a:lnTo>
                  <a:pt x="80368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  <a:lnTo>
                  <a:pt x="107157" y="142875"/>
                </a:lnTo>
                <a:lnTo>
                  <a:pt x="107157" y="142875"/>
                </a:lnTo>
                <a:lnTo>
                  <a:pt x="107157" y="142875"/>
                </a:lnTo>
                <a:lnTo>
                  <a:pt x="107157" y="133945"/>
                </a:lnTo>
                <a:lnTo>
                  <a:pt x="107157" y="13394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25016" y="133945"/>
                </a:lnTo>
                <a:lnTo>
                  <a:pt x="125016" y="133945"/>
                </a:lnTo>
                <a:lnTo>
                  <a:pt x="125016" y="125015"/>
                </a:lnTo>
                <a:lnTo>
                  <a:pt x="125016" y="133945"/>
                </a:lnTo>
                <a:lnTo>
                  <a:pt x="133946" y="125015"/>
                </a:lnTo>
                <a:lnTo>
                  <a:pt x="133946" y="125015"/>
                </a:lnTo>
                <a:lnTo>
                  <a:pt x="133946" y="125015"/>
                </a:lnTo>
                <a:lnTo>
                  <a:pt x="133946" y="125015"/>
                </a:lnTo>
                <a:lnTo>
                  <a:pt x="133946" y="125015"/>
                </a:lnTo>
                <a:lnTo>
                  <a:pt x="133946" y="133945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42875" y="133945"/>
                </a:lnTo>
                <a:lnTo>
                  <a:pt x="142875" y="125015"/>
                </a:lnTo>
                <a:lnTo>
                  <a:pt x="142875" y="125015"/>
                </a:lnTo>
                <a:lnTo>
                  <a:pt x="142875" y="125015"/>
                </a:lnTo>
                <a:lnTo>
                  <a:pt x="151805" y="125015"/>
                </a:lnTo>
                <a:lnTo>
                  <a:pt x="151805" y="133945"/>
                </a:lnTo>
                <a:lnTo>
                  <a:pt x="151805" y="125015"/>
                </a:lnTo>
                <a:lnTo>
                  <a:pt x="151805" y="133945"/>
                </a:lnTo>
                <a:lnTo>
                  <a:pt x="151805" y="133945"/>
                </a:lnTo>
                <a:lnTo>
                  <a:pt x="151805" y="125015"/>
                </a:lnTo>
                <a:lnTo>
                  <a:pt x="151805" y="133945"/>
                </a:lnTo>
                <a:lnTo>
                  <a:pt x="151805" y="133945"/>
                </a:lnTo>
                <a:lnTo>
                  <a:pt x="151805" y="125015"/>
                </a:lnTo>
                <a:lnTo>
                  <a:pt x="151805" y="133945"/>
                </a:lnTo>
                <a:lnTo>
                  <a:pt x="151805" y="125015"/>
                </a:lnTo>
                <a:lnTo>
                  <a:pt x="151805" y="125015"/>
                </a:lnTo>
                <a:lnTo>
                  <a:pt x="160735" y="13394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0735" y="133945"/>
                </a:lnTo>
                <a:lnTo>
                  <a:pt x="160735" y="13394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3018234" y="4357687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0" y="285750"/>
                </a:move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85750"/>
                </a:lnTo>
                <a:lnTo>
                  <a:pt x="0" y="276820"/>
                </a:lnTo>
                <a:lnTo>
                  <a:pt x="0" y="276820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76820"/>
                </a:lnTo>
                <a:lnTo>
                  <a:pt x="17860" y="276820"/>
                </a:lnTo>
                <a:lnTo>
                  <a:pt x="17860" y="276820"/>
                </a:lnTo>
                <a:lnTo>
                  <a:pt x="17860" y="276820"/>
                </a:lnTo>
                <a:lnTo>
                  <a:pt x="17860" y="276820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76820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67891"/>
                </a:lnTo>
                <a:lnTo>
                  <a:pt x="35719" y="276820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44649" y="267891"/>
                </a:lnTo>
                <a:lnTo>
                  <a:pt x="44649" y="267891"/>
                </a:lnTo>
                <a:lnTo>
                  <a:pt x="44649" y="267891"/>
                </a:lnTo>
                <a:lnTo>
                  <a:pt x="44649" y="267891"/>
                </a:lnTo>
                <a:lnTo>
                  <a:pt x="44649" y="267891"/>
                </a:lnTo>
                <a:lnTo>
                  <a:pt x="44649" y="258961"/>
                </a:lnTo>
                <a:lnTo>
                  <a:pt x="44649" y="26789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896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41102"/>
                </a:lnTo>
                <a:lnTo>
                  <a:pt x="44649" y="241102"/>
                </a:lnTo>
                <a:lnTo>
                  <a:pt x="44649" y="241102"/>
                </a:lnTo>
                <a:lnTo>
                  <a:pt x="44649" y="241102"/>
                </a:lnTo>
                <a:lnTo>
                  <a:pt x="44649" y="241102"/>
                </a:lnTo>
                <a:lnTo>
                  <a:pt x="44649" y="241102"/>
                </a:lnTo>
                <a:lnTo>
                  <a:pt x="44649" y="23217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17859"/>
                </a:lnTo>
                <a:lnTo>
                  <a:pt x="53579" y="17859"/>
                </a:lnTo>
                <a:lnTo>
                  <a:pt x="53579" y="17859"/>
                </a:lnTo>
                <a:lnTo>
                  <a:pt x="53579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44649"/>
                </a:lnTo>
                <a:lnTo>
                  <a:pt x="80368" y="53578"/>
                </a:lnTo>
                <a:lnTo>
                  <a:pt x="80368" y="53578"/>
                </a:lnTo>
                <a:lnTo>
                  <a:pt x="80368" y="53578"/>
                </a:lnTo>
                <a:lnTo>
                  <a:pt x="80368" y="53578"/>
                </a:lnTo>
                <a:lnTo>
                  <a:pt x="80368" y="53578"/>
                </a:lnTo>
                <a:lnTo>
                  <a:pt x="80368" y="62508"/>
                </a:lnTo>
                <a:lnTo>
                  <a:pt x="80368" y="62508"/>
                </a:lnTo>
                <a:lnTo>
                  <a:pt x="80368" y="62508"/>
                </a:lnTo>
                <a:lnTo>
                  <a:pt x="80368" y="62508"/>
                </a:lnTo>
                <a:lnTo>
                  <a:pt x="80368" y="62508"/>
                </a:lnTo>
                <a:lnTo>
                  <a:pt x="80368" y="62508"/>
                </a:lnTo>
                <a:lnTo>
                  <a:pt x="80368" y="71438"/>
                </a:lnTo>
                <a:lnTo>
                  <a:pt x="80368" y="71438"/>
                </a:lnTo>
                <a:lnTo>
                  <a:pt x="80368" y="71438"/>
                </a:lnTo>
                <a:lnTo>
                  <a:pt x="80368" y="71438"/>
                </a:lnTo>
                <a:lnTo>
                  <a:pt x="80368" y="71438"/>
                </a:lnTo>
                <a:lnTo>
                  <a:pt x="80368" y="71438"/>
                </a:lnTo>
                <a:lnTo>
                  <a:pt x="80368" y="80367"/>
                </a:lnTo>
                <a:lnTo>
                  <a:pt x="80368" y="80367"/>
                </a:lnTo>
                <a:lnTo>
                  <a:pt x="80368" y="80367"/>
                </a:lnTo>
                <a:lnTo>
                  <a:pt x="80368" y="80367"/>
                </a:lnTo>
                <a:lnTo>
                  <a:pt x="80368" y="80367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3062883" y="4741664"/>
            <a:ext cx="223243" cy="276821"/>
          </a:xfrm>
          <a:custGeom>
            <a:avLst/>
            <a:gdLst/>
            <a:ahLst/>
            <a:cxnLst/>
            <a:rect l="0" t="0" r="0" b="0"/>
            <a:pathLst>
              <a:path w="223243" h="276821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17859" y="3571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62507"/>
                </a:lnTo>
                <a:lnTo>
                  <a:pt x="26789" y="62507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8" y="10715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25015"/>
                </a:lnTo>
                <a:lnTo>
                  <a:pt x="44648" y="125015"/>
                </a:lnTo>
                <a:lnTo>
                  <a:pt x="44648" y="13394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51805"/>
                </a:lnTo>
                <a:lnTo>
                  <a:pt x="53578" y="151805"/>
                </a:lnTo>
                <a:lnTo>
                  <a:pt x="53578" y="151805"/>
                </a:lnTo>
                <a:lnTo>
                  <a:pt x="53578" y="160734"/>
                </a:lnTo>
                <a:lnTo>
                  <a:pt x="53578" y="16073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78594"/>
                </a:lnTo>
                <a:lnTo>
                  <a:pt x="62508" y="178594"/>
                </a:lnTo>
                <a:lnTo>
                  <a:pt x="62508" y="187524"/>
                </a:lnTo>
                <a:lnTo>
                  <a:pt x="62508" y="187524"/>
                </a:lnTo>
                <a:lnTo>
                  <a:pt x="62508" y="196453"/>
                </a:lnTo>
                <a:lnTo>
                  <a:pt x="62508" y="196453"/>
                </a:lnTo>
                <a:lnTo>
                  <a:pt x="62508" y="196453"/>
                </a:lnTo>
                <a:lnTo>
                  <a:pt x="62508" y="205383"/>
                </a:lnTo>
                <a:lnTo>
                  <a:pt x="71437" y="205383"/>
                </a:lnTo>
                <a:lnTo>
                  <a:pt x="71437" y="205383"/>
                </a:lnTo>
                <a:lnTo>
                  <a:pt x="71437" y="214313"/>
                </a:lnTo>
                <a:lnTo>
                  <a:pt x="71437" y="214313"/>
                </a:lnTo>
                <a:lnTo>
                  <a:pt x="71437" y="214313"/>
                </a:lnTo>
                <a:lnTo>
                  <a:pt x="80367" y="214313"/>
                </a:lnTo>
                <a:lnTo>
                  <a:pt x="80367" y="223242"/>
                </a:lnTo>
                <a:lnTo>
                  <a:pt x="80367" y="223242"/>
                </a:lnTo>
                <a:lnTo>
                  <a:pt x="80367" y="232172"/>
                </a:lnTo>
                <a:lnTo>
                  <a:pt x="80367" y="232172"/>
                </a:lnTo>
                <a:lnTo>
                  <a:pt x="89297" y="232172"/>
                </a:lnTo>
                <a:lnTo>
                  <a:pt x="89297" y="232172"/>
                </a:lnTo>
                <a:lnTo>
                  <a:pt x="89297" y="241102"/>
                </a:lnTo>
                <a:lnTo>
                  <a:pt x="98226" y="241102"/>
                </a:lnTo>
                <a:lnTo>
                  <a:pt x="98226" y="241102"/>
                </a:lnTo>
                <a:lnTo>
                  <a:pt x="98226" y="241102"/>
                </a:lnTo>
                <a:lnTo>
                  <a:pt x="98226" y="241102"/>
                </a:lnTo>
                <a:lnTo>
                  <a:pt x="107156" y="250031"/>
                </a:lnTo>
                <a:lnTo>
                  <a:pt x="107156" y="250031"/>
                </a:lnTo>
                <a:lnTo>
                  <a:pt x="107156" y="250031"/>
                </a:lnTo>
                <a:lnTo>
                  <a:pt x="107156" y="25003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25015" y="258961"/>
                </a:lnTo>
                <a:lnTo>
                  <a:pt x="125015" y="267891"/>
                </a:lnTo>
                <a:lnTo>
                  <a:pt x="125015" y="267891"/>
                </a:lnTo>
                <a:lnTo>
                  <a:pt x="125015" y="267891"/>
                </a:lnTo>
                <a:lnTo>
                  <a:pt x="133945" y="267891"/>
                </a:lnTo>
                <a:lnTo>
                  <a:pt x="133945" y="267891"/>
                </a:lnTo>
                <a:lnTo>
                  <a:pt x="133945" y="267891"/>
                </a:lnTo>
                <a:lnTo>
                  <a:pt x="133945" y="267891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51805" y="276820"/>
                </a:lnTo>
                <a:lnTo>
                  <a:pt x="151805" y="267891"/>
                </a:lnTo>
                <a:lnTo>
                  <a:pt x="151805" y="267891"/>
                </a:lnTo>
                <a:lnTo>
                  <a:pt x="160734" y="276820"/>
                </a:lnTo>
                <a:lnTo>
                  <a:pt x="160734" y="276820"/>
                </a:lnTo>
                <a:lnTo>
                  <a:pt x="160734" y="276820"/>
                </a:lnTo>
                <a:lnTo>
                  <a:pt x="160734" y="276820"/>
                </a:lnTo>
                <a:lnTo>
                  <a:pt x="169664" y="267891"/>
                </a:lnTo>
                <a:lnTo>
                  <a:pt x="169664" y="276820"/>
                </a:lnTo>
                <a:lnTo>
                  <a:pt x="169664" y="267891"/>
                </a:lnTo>
                <a:lnTo>
                  <a:pt x="169664" y="267891"/>
                </a:lnTo>
                <a:lnTo>
                  <a:pt x="169664" y="267891"/>
                </a:lnTo>
                <a:lnTo>
                  <a:pt x="178594" y="267891"/>
                </a:lnTo>
                <a:lnTo>
                  <a:pt x="178594" y="267891"/>
                </a:lnTo>
                <a:lnTo>
                  <a:pt x="178594" y="267891"/>
                </a:lnTo>
                <a:lnTo>
                  <a:pt x="187523" y="267891"/>
                </a:lnTo>
                <a:lnTo>
                  <a:pt x="187523" y="267891"/>
                </a:lnTo>
                <a:lnTo>
                  <a:pt x="187523" y="258961"/>
                </a:lnTo>
                <a:lnTo>
                  <a:pt x="187523" y="258961"/>
                </a:lnTo>
                <a:lnTo>
                  <a:pt x="196453" y="258961"/>
                </a:lnTo>
                <a:lnTo>
                  <a:pt x="196453" y="250031"/>
                </a:lnTo>
                <a:lnTo>
                  <a:pt x="196453" y="250031"/>
                </a:lnTo>
                <a:lnTo>
                  <a:pt x="205383" y="250031"/>
                </a:lnTo>
                <a:lnTo>
                  <a:pt x="205383" y="250031"/>
                </a:lnTo>
                <a:lnTo>
                  <a:pt x="205383" y="250031"/>
                </a:lnTo>
                <a:lnTo>
                  <a:pt x="205383" y="241102"/>
                </a:lnTo>
                <a:lnTo>
                  <a:pt x="205383" y="241102"/>
                </a:lnTo>
                <a:lnTo>
                  <a:pt x="214312" y="241102"/>
                </a:lnTo>
                <a:lnTo>
                  <a:pt x="214312" y="241102"/>
                </a:lnTo>
                <a:lnTo>
                  <a:pt x="214312" y="232172"/>
                </a:lnTo>
                <a:lnTo>
                  <a:pt x="214312" y="232172"/>
                </a:lnTo>
                <a:lnTo>
                  <a:pt x="214312" y="232172"/>
                </a:lnTo>
                <a:lnTo>
                  <a:pt x="214312" y="223242"/>
                </a:lnTo>
                <a:lnTo>
                  <a:pt x="214312" y="223242"/>
                </a:lnTo>
                <a:lnTo>
                  <a:pt x="223242" y="214313"/>
                </a:lnTo>
                <a:lnTo>
                  <a:pt x="223242" y="214313"/>
                </a:lnTo>
                <a:lnTo>
                  <a:pt x="223242" y="214313"/>
                </a:lnTo>
                <a:lnTo>
                  <a:pt x="223242" y="214313"/>
                </a:lnTo>
                <a:lnTo>
                  <a:pt x="223242" y="214313"/>
                </a:lnTo>
                <a:lnTo>
                  <a:pt x="223242" y="205383"/>
                </a:lnTo>
                <a:lnTo>
                  <a:pt x="223242" y="205383"/>
                </a:lnTo>
                <a:lnTo>
                  <a:pt x="223242" y="20538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187524"/>
                </a:lnTo>
                <a:lnTo>
                  <a:pt x="223242" y="187524"/>
                </a:lnTo>
                <a:lnTo>
                  <a:pt x="223242" y="187524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14312" y="178594"/>
                </a:lnTo>
                <a:lnTo>
                  <a:pt x="214312" y="169664"/>
                </a:lnTo>
                <a:lnTo>
                  <a:pt x="214312" y="169664"/>
                </a:lnTo>
                <a:lnTo>
                  <a:pt x="214312" y="160734"/>
                </a:lnTo>
                <a:lnTo>
                  <a:pt x="214312" y="160734"/>
                </a:lnTo>
                <a:lnTo>
                  <a:pt x="214312" y="160734"/>
                </a:lnTo>
                <a:lnTo>
                  <a:pt x="214312" y="160734"/>
                </a:lnTo>
                <a:lnTo>
                  <a:pt x="214312" y="151805"/>
                </a:lnTo>
                <a:lnTo>
                  <a:pt x="214312" y="151805"/>
                </a:lnTo>
                <a:lnTo>
                  <a:pt x="214312" y="151805"/>
                </a:lnTo>
                <a:lnTo>
                  <a:pt x="214312" y="142875"/>
                </a:lnTo>
                <a:lnTo>
                  <a:pt x="214312" y="142875"/>
                </a:lnTo>
                <a:lnTo>
                  <a:pt x="214312" y="142875"/>
                </a:lnTo>
                <a:lnTo>
                  <a:pt x="205383" y="133945"/>
                </a:lnTo>
                <a:lnTo>
                  <a:pt x="205383" y="133945"/>
                </a:lnTo>
                <a:lnTo>
                  <a:pt x="205383" y="133945"/>
                </a:lnTo>
                <a:lnTo>
                  <a:pt x="205383" y="133945"/>
                </a:lnTo>
                <a:lnTo>
                  <a:pt x="205383" y="133945"/>
                </a:lnTo>
                <a:lnTo>
                  <a:pt x="205383" y="125015"/>
                </a:lnTo>
                <a:lnTo>
                  <a:pt x="205383" y="125015"/>
                </a:lnTo>
                <a:lnTo>
                  <a:pt x="205383" y="125015"/>
                </a:lnTo>
                <a:lnTo>
                  <a:pt x="205383" y="116086"/>
                </a:lnTo>
                <a:lnTo>
                  <a:pt x="205383" y="116086"/>
                </a:lnTo>
                <a:lnTo>
                  <a:pt x="205383" y="116086"/>
                </a:lnTo>
                <a:lnTo>
                  <a:pt x="205383" y="107156"/>
                </a:lnTo>
                <a:lnTo>
                  <a:pt x="205383" y="107156"/>
                </a:lnTo>
                <a:lnTo>
                  <a:pt x="205383" y="10715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196453" y="98226"/>
                </a:lnTo>
                <a:lnTo>
                  <a:pt x="196453" y="98226"/>
                </a:lnTo>
                <a:lnTo>
                  <a:pt x="196453" y="98226"/>
                </a:lnTo>
                <a:lnTo>
                  <a:pt x="196453" y="98226"/>
                </a:lnTo>
                <a:lnTo>
                  <a:pt x="196453" y="98226"/>
                </a:lnTo>
                <a:lnTo>
                  <a:pt x="196453" y="89297"/>
                </a:lnTo>
                <a:lnTo>
                  <a:pt x="187523" y="89297"/>
                </a:lnTo>
                <a:lnTo>
                  <a:pt x="187523" y="89297"/>
                </a:lnTo>
                <a:lnTo>
                  <a:pt x="187523" y="80367"/>
                </a:lnTo>
                <a:lnTo>
                  <a:pt x="187523" y="80367"/>
                </a:lnTo>
                <a:lnTo>
                  <a:pt x="187523" y="80367"/>
                </a:lnTo>
                <a:lnTo>
                  <a:pt x="187523" y="80367"/>
                </a:lnTo>
                <a:lnTo>
                  <a:pt x="187523" y="80367"/>
                </a:lnTo>
                <a:lnTo>
                  <a:pt x="187523" y="71437"/>
                </a:lnTo>
                <a:lnTo>
                  <a:pt x="187523" y="71437"/>
                </a:lnTo>
                <a:lnTo>
                  <a:pt x="178594" y="71437"/>
                </a:lnTo>
                <a:lnTo>
                  <a:pt x="178594" y="62507"/>
                </a:lnTo>
                <a:lnTo>
                  <a:pt x="178594" y="62507"/>
                </a:lnTo>
                <a:lnTo>
                  <a:pt x="178594" y="62507"/>
                </a:lnTo>
                <a:lnTo>
                  <a:pt x="178594" y="53578"/>
                </a:lnTo>
                <a:lnTo>
                  <a:pt x="178594" y="53578"/>
                </a:lnTo>
                <a:lnTo>
                  <a:pt x="178594" y="5357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35718"/>
                </a:lnTo>
                <a:lnTo>
                  <a:pt x="169664" y="35718"/>
                </a:lnTo>
                <a:lnTo>
                  <a:pt x="169664" y="35718"/>
                </a:lnTo>
                <a:lnTo>
                  <a:pt x="169664" y="35718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3134320" y="4438054"/>
            <a:ext cx="357189" cy="312540"/>
          </a:xfrm>
          <a:custGeom>
            <a:avLst/>
            <a:gdLst/>
            <a:ahLst/>
            <a:cxnLst/>
            <a:rect l="0" t="0" r="0" b="0"/>
            <a:pathLst>
              <a:path w="357189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60735"/>
                </a:lnTo>
                <a:lnTo>
                  <a:pt x="35719" y="160735"/>
                </a:lnTo>
                <a:lnTo>
                  <a:pt x="35719" y="160735"/>
                </a:lnTo>
                <a:lnTo>
                  <a:pt x="35719" y="160735"/>
                </a:lnTo>
                <a:lnTo>
                  <a:pt x="44649" y="160735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71438" y="178594"/>
                </a:lnTo>
                <a:lnTo>
                  <a:pt x="71438" y="178594"/>
                </a:lnTo>
                <a:lnTo>
                  <a:pt x="71438" y="178594"/>
                </a:lnTo>
                <a:lnTo>
                  <a:pt x="71438" y="178594"/>
                </a:lnTo>
                <a:lnTo>
                  <a:pt x="80368" y="178594"/>
                </a:lnTo>
                <a:lnTo>
                  <a:pt x="80368" y="178594"/>
                </a:lnTo>
                <a:lnTo>
                  <a:pt x="80368" y="187524"/>
                </a:lnTo>
                <a:lnTo>
                  <a:pt x="80368" y="187524"/>
                </a:lnTo>
                <a:lnTo>
                  <a:pt x="80368" y="18752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87524"/>
                </a:lnTo>
                <a:lnTo>
                  <a:pt x="98227" y="187524"/>
                </a:lnTo>
                <a:lnTo>
                  <a:pt x="98227" y="187524"/>
                </a:lnTo>
                <a:lnTo>
                  <a:pt x="98227" y="187524"/>
                </a:lnTo>
                <a:lnTo>
                  <a:pt x="98227" y="187524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07157" y="196453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25016" y="187524"/>
                </a:lnTo>
                <a:lnTo>
                  <a:pt x="125016" y="187524"/>
                </a:lnTo>
                <a:lnTo>
                  <a:pt x="125016" y="187524"/>
                </a:lnTo>
                <a:lnTo>
                  <a:pt x="125016" y="187524"/>
                </a:lnTo>
                <a:lnTo>
                  <a:pt x="125016" y="187524"/>
                </a:lnTo>
                <a:lnTo>
                  <a:pt x="125016" y="187524"/>
                </a:lnTo>
                <a:lnTo>
                  <a:pt x="125016" y="187524"/>
                </a:lnTo>
                <a:lnTo>
                  <a:pt x="133946" y="187524"/>
                </a:lnTo>
                <a:lnTo>
                  <a:pt x="133946" y="187524"/>
                </a:lnTo>
                <a:lnTo>
                  <a:pt x="133946" y="187524"/>
                </a:lnTo>
                <a:lnTo>
                  <a:pt x="133946" y="187524"/>
                </a:lnTo>
                <a:lnTo>
                  <a:pt x="133946" y="187524"/>
                </a:lnTo>
                <a:lnTo>
                  <a:pt x="133946" y="187524"/>
                </a:lnTo>
                <a:lnTo>
                  <a:pt x="142875" y="187524"/>
                </a:lnTo>
                <a:lnTo>
                  <a:pt x="142875" y="187524"/>
                </a:lnTo>
                <a:lnTo>
                  <a:pt x="142875" y="187524"/>
                </a:lnTo>
                <a:lnTo>
                  <a:pt x="142875" y="187524"/>
                </a:lnTo>
                <a:lnTo>
                  <a:pt x="142875" y="187524"/>
                </a:lnTo>
                <a:lnTo>
                  <a:pt x="142875" y="187524"/>
                </a:lnTo>
                <a:lnTo>
                  <a:pt x="151805" y="187524"/>
                </a:lnTo>
                <a:lnTo>
                  <a:pt x="151805" y="187524"/>
                </a:lnTo>
                <a:lnTo>
                  <a:pt x="151805" y="187524"/>
                </a:lnTo>
                <a:lnTo>
                  <a:pt x="151805" y="187524"/>
                </a:lnTo>
                <a:lnTo>
                  <a:pt x="151805" y="187524"/>
                </a:lnTo>
                <a:lnTo>
                  <a:pt x="151805" y="187524"/>
                </a:lnTo>
                <a:lnTo>
                  <a:pt x="151805" y="187524"/>
                </a:lnTo>
                <a:lnTo>
                  <a:pt x="160735" y="178594"/>
                </a:lnTo>
                <a:lnTo>
                  <a:pt x="160735" y="187524"/>
                </a:lnTo>
                <a:lnTo>
                  <a:pt x="160735" y="178594"/>
                </a:lnTo>
                <a:lnTo>
                  <a:pt x="160735" y="178594"/>
                </a:lnTo>
                <a:lnTo>
                  <a:pt x="160735" y="187524"/>
                </a:lnTo>
                <a:lnTo>
                  <a:pt x="160735" y="178594"/>
                </a:lnTo>
                <a:lnTo>
                  <a:pt x="169664" y="187524"/>
                </a:lnTo>
                <a:lnTo>
                  <a:pt x="169664" y="18752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78594" y="178594"/>
                </a:lnTo>
                <a:lnTo>
                  <a:pt x="178594" y="178594"/>
                </a:lnTo>
                <a:lnTo>
                  <a:pt x="178594" y="178594"/>
                </a:lnTo>
                <a:lnTo>
                  <a:pt x="187524" y="178594"/>
                </a:lnTo>
                <a:lnTo>
                  <a:pt x="187524" y="178594"/>
                </a:lnTo>
                <a:lnTo>
                  <a:pt x="187524" y="178594"/>
                </a:lnTo>
                <a:lnTo>
                  <a:pt x="187524" y="178594"/>
                </a:lnTo>
                <a:lnTo>
                  <a:pt x="196453" y="178594"/>
                </a:lnTo>
                <a:lnTo>
                  <a:pt x="196453" y="178594"/>
                </a:lnTo>
                <a:lnTo>
                  <a:pt x="196453" y="178594"/>
                </a:lnTo>
                <a:lnTo>
                  <a:pt x="205383" y="178594"/>
                </a:lnTo>
                <a:lnTo>
                  <a:pt x="205383" y="178594"/>
                </a:lnTo>
                <a:lnTo>
                  <a:pt x="205383" y="178594"/>
                </a:lnTo>
                <a:lnTo>
                  <a:pt x="205383" y="17859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23243" y="178594"/>
                </a:lnTo>
                <a:lnTo>
                  <a:pt x="223243" y="178594"/>
                </a:lnTo>
                <a:lnTo>
                  <a:pt x="223243" y="178594"/>
                </a:lnTo>
                <a:lnTo>
                  <a:pt x="232172" y="178594"/>
                </a:lnTo>
                <a:lnTo>
                  <a:pt x="232172" y="178594"/>
                </a:lnTo>
                <a:lnTo>
                  <a:pt x="232172" y="178594"/>
                </a:lnTo>
                <a:lnTo>
                  <a:pt x="232172" y="169664"/>
                </a:lnTo>
                <a:lnTo>
                  <a:pt x="241102" y="169664"/>
                </a:lnTo>
                <a:lnTo>
                  <a:pt x="241102" y="169664"/>
                </a:lnTo>
                <a:lnTo>
                  <a:pt x="241102" y="169664"/>
                </a:lnTo>
                <a:lnTo>
                  <a:pt x="250032" y="169664"/>
                </a:lnTo>
                <a:lnTo>
                  <a:pt x="250032" y="169664"/>
                </a:lnTo>
                <a:lnTo>
                  <a:pt x="258961" y="169664"/>
                </a:lnTo>
                <a:lnTo>
                  <a:pt x="258961" y="169664"/>
                </a:lnTo>
                <a:lnTo>
                  <a:pt x="258961" y="169664"/>
                </a:lnTo>
                <a:lnTo>
                  <a:pt x="258961" y="169664"/>
                </a:lnTo>
                <a:lnTo>
                  <a:pt x="267891" y="169664"/>
                </a:lnTo>
                <a:lnTo>
                  <a:pt x="267891" y="169664"/>
                </a:lnTo>
                <a:lnTo>
                  <a:pt x="267891" y="169664"/>
                </a:lnTo>
                <a:lnTo>
                  <a:pt x="276821" y="169664"/>
                </a:lnTo>
                <a:lnTo>
                  <a:pt x="276821" y="169664"/>
                </a:lnTo>
                <a:lnTo>
                  <a:pt x="276821" y="169664"/>
                </a:lnTo>
                <a:lnTo>
                  <a:pt x="276821" y="169664"/>
                </a:lnTo>
                <a:lnTo>
                  <a:pt x="276821" y="160735"/>
                </a:lnTo>
                <a:lnTo>
                  <a:pt x="285750" y="160735"/>
                </a:lnTo>
                <a:lnTo>
                  <a:pt x="285750" y="160735"/>
                </a:lnTo>
                <a:lnTo>
                  <a:pt x="285750" y="160735"/>
                </a:lnTo>
                <a:lnTo>
                  <a:pt x="285750" y="160735"/>
                </a:lnTo>
                <a:lnTo>
                  <a:pt x="285750" y="160735"/>
                </a:lnTo>
                <a:lnTo>
                  <a:pt x="294680" y="160735"/>
                </a:lnTo>
                <a:lnTo>
                  <a:pt x="294680" y="160735"/>
                </a:lnTo>
                <a:lnTo>
                  <a:pt x="294680" y="160735"/>
                </a:lnTo>
                <a:lnTo>
                  <a:pt x="294680" y="160735"/>
                </a:lnTo>
                <a:lnTo>
                  <a:pt x="294680" y="160735"/>
                </a:lnTo>
                <a:lnTo>
                  <a:pt x="294680" y="160735"/>
                </a:lnTo>
                <a:lnTo>
                  <a:pt x="294680" y="160735"/>
                </a:lnTo>
                <a:lnTo>
                  <a:pt x="294680" y="160735"/>
                </a:lnTo>
                <a:lnTo>
                  <a:pt x="29468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03610" y="160735"/>
                </a:lnTo>
                <a:lnTo>
                  <a:pt x="312539" y="160735"/>
                </a:lnTo>
                <a:lnTo>
                  <a:pt x="312539" y="160735"/>
                </a:lnTo>
                <a:lnTo>
                  <a:pt x="312539" y="151805"/>
                </a:lnTo>
                <a:lnTo>
                  <a:pt x="312539" y="151805"/>
                </a:lnTo>
                <a:lnTo>
                  <a:pt x="312539" y="151805"/>
                </a:lnTo>
                <a:lnTo>
                  <a:pt x="31253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30399" y="151805"/>
                </a:lnTo>
                <a:lnTo>
                  <a:pt x="330399" y="151805"/>
                </a:lnTo>
                <a:lnTo>
                  <a:pt x="330399" y="151805"/>
                </a:lnTo>
                <a:lnTo>
                  <a:pt x="330399" y="151805"/>
                </a:lnTo>
                <a:lnTo>
                  <a:pt x="330399" y="151805"/>
                </a:lnTo>
                <a:lnTo>
                  <a:pt x="330399" y="151805"/>
                </a:lnTo>
                <a:lnTo>
                  <a:pt x="330399" y="151805"/>
                </a:lnTo>
                <a:lnTo>
                  <a:pt x="330399" y="151805"/>
                </a:lnTo>
                <a:lnTo>
                  <a:pt x="330399" y="151805"/>
                </a:lnTo>
                <a:lnTo>
                  <a:pt x="339328" y="151805"/>
                </a:lnTo>
                <a:lnTo>
                  <a:pt x="339328" y="151805"/>
                </a:lnTo>
                <a:lnTo>
                  <a:pt x="339328" y="151805"/>
                </a:lnTo>
                <a:lnTo>
                  <a:pt x="339328" y="151805"/>
                </a:lnTo>
                <a:lnTo>
                  <a:pt x="348258" y="142875"/>
                </a:lnTo>
                <a:lnTo>
                  <a:pt x="348258" y="151805"/>
                </a:lnTo>
                <a:lnTo>
                  <a:pt x="34825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57188" y="151805"/>
                </a:lnTo>
                <a:lnTo>
                  <a:pt x="357188" y="151805"/>
                </a:lnTo>
                <a:lnTo>
                  <a:pt x="357188" y="151805"/>
                </a:lnTo>
                <a:lnTo>
                  <a:pt x="357188" y="151805"/>
                </a:lnTo>
                <a:lnTo>
                  <a:pt x="357188" y="151805"/>
                </a:lnTo>
                <a:lnTo>
                  <a:pt x="357188" y="151805"/>
                </a:lnTo>
                <a:lnTo>
                  <a:pt x="348258" y="151805"/>
                </a:lnTo>
                <a:lnTo>
                  <a:pt x="348258" y="151805"/>
                </a:lnTo>
                <a:lnTo>
                  <a:pt x="348258" y="151805"/>
                </a:lnTo>
                <a:lnTo>
                  <a:pt x="348258" y="151805"/>
                </a:lnTo>
                <a:lnTo>
                  <a:pt x="348258" y="160735"/>
                </a:lnTo>
                <a:lnTo>
                  <a:pt x="348258" y="160735"/>
                </a:lnTo>
                <a:lnTo>
                  <a:pt x="339328" y="160735"/>
                </a:lnTo>
                <a:lnTo>
                  <a:pt x="339328" y="160735"/>
                </a:lnTo>
                <a:lnTo>
                  <a:pt x="339328" y="160735"/>
                </a:lnTo>
                <a:lnTo>
                  <a:pt x="339328" y="160735"/>
                </a:lnTo>
                <a:lnTo>
                  <a:pt x="339328" y="160735"/>
                </a:lnTo>
                <a:lnTo>
                  <a:pt x="339328" y="160735"/>
                </a:lnTo>
                <a:lnTo>
                  <a:pt x="339328" y="160735"/>
                </a:lnTo>
                <a:lnTo>
                  <a:pt x="339328" y="169664"/>
                </a:lnTo>
                <a:lnTo>
                  <a:pt x="330399" y="169664"/>
                </a:lnTo>
                <a:lnTo>
                  <a:pt x="330399" y="169664"/>
                </a:lnTo>
                <a:lnTo>
                  <a:pt x="330399" y="169664"/>
                </a:lnTo>
                <a:lnTo>
                  <a:pt x="330399" y="169664"/>
                </a:lnTo>
                <a:lnTo>
                  <a:pt x="330399" y="169664"/>
                </a:lnTo>
                <a:lnTo>
                  <a:pt x="330399" y="169664"/>
                </a:lnTo>
                <a:lnTo>
                  <a:pt x="330399" y="169664"/>
                </a:lnTo>
                <a:lnTo>
                  <a:pt x="321469" y="169664"/>
                </a:lnTo>
                <a:lnTo>
                  <a:pt x="321469" y="169664"/>
                </a:lnTo>
                <a:lnTo>
                  <a:pt x="321469" y="169664"/>
                </a:lnTo>
                <a:lnTo>
                  <a:pt x="321469" y="178594"/>
                </a:lnTo>
                <a:lnTo>
                  <a:pt x="321469" y="169664"/>
                </a:lnTo>
                <a:lnTo>
                  <a:pt x="321469" y="178594"/>
                </a:lnTo>
                <a:lnTo>
                  <a:pt x="321469" y="178594"/>
                </a:lnTo>
                <a:lnTo>
                  <a:pt x="321469" y="178594"/>
                </a:lnTo>
                <a:lnTo>
                  <a:pt x="312539" y="178594"/>
                </a:lnTo>
                <a:lnTo>
                  <a:pt x="312539" y="178594"/>
                </a:lnTo>
                <a:lnTo>
                  <a:pt x="312539" y="178594"/>
                </a:lnTo>
                <a:lnTo>
                  <a:pt x="312539" y="178594"/>
                </a:lnTo>
                <a:lnTo>
                  <a:pt x="312539" y="178594"/>
                </a:lnTo>
                <a:lnTo>
                  <a:pt x="312539" y="178594"/>
                </a:lnTo>
                <a:lnTo>
                  <a:pt x="312539" y="178594"/>
                </a:lnTo>
                <a:lnTo>
                  <a:pt x="312539" y="178594"/>
                </a:lnTo>
                <a:lnTo>
                  <a:pt x="303610" y="178594"/>
                </a:lnTo>
                <a:lnTo>
                  <a:pt x="303610" y="178594"/>
                </a:lnTo>
                <a:lnTo>
                  <a:pt x="303610" y="178594"/>
                </a:lnTo>
                <a:lnTo>
                  <a:pt x="303610" y="178594"/>
                </a:lnTo>
                <a:lnTo>
                  <a:pt x="303610" y="178594"/>
                </a:lnTo>
                <a:lnTo>
                  <a:pt x="303610" y="178594"/>
                </a:lnTo>
                <a:lnTo>
                  <a:pt x="294680" y="178594"/>
                </a:lnTo>
                <a:lnTo>
                  <a:pt x="294680" y="178594"/>
                </a:lnTo>
                <a:lnTo>
                  <a:pt x="294680" y="178594"/>
                </a:lnTo>
                <a:lnTo>
                  <a:pt x="294680" y="178594"/>
                </a:lnTo>
                <a:lnTo>
                  <a:pt x="294680" y="178594"/>
                </a:lnTo>
                <a:lnTo>
                  <a:pt x="285750" y="187524"/>
                </a:lnTo>
                <a:lnTo>
                  <a:pt x="285750" y="178594"/>
                </a:lnTo>
                <a:lnTo>
                  <a:pt x="285750" y="187524"/>
                </a:lnTo>
                <a:lnTo>
                  <a:pt x="285750" y="187524"/>
                </a:lnTo>
                <a:lnTo>
                  <a:pt x="285750" y="187524"/>
                </a:lnTo>
                <a:lnTo>
                  <a:pt x="276821" y="187524"/>
                </a:lnTo>
                <a:lnTo>
                  <a:pt x="276821" y="187524"/>
                </a:lnTo>
                <a:lnTo>
                  <a:pt x="276821" y="187524"/>
                </a:lnTo>
                <a:lnTo>
                  <a:pt x="27682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67891" y="187524"/>
                </a:lnTo>
                <a:lnTo>
                  <a:pt x="267891" y="187524"/>
                </a:lnTo>
                <a:lnTo>
                  <a:pt x="267891" y="196453"/>
                </a:lnTo>
                <a:lnTo>
                  <a:pt x="267891" y="196453"/>
                </a:lnTo>
                <a:lnTo>
                  <a:pt x="267891" y="196453"/>
                </a:lnTo>
                <a:lnTo>
                  <a:pt x="267891" y="196453"/>
                </a:lnTo>
                <a:lnTo>
                  <a:pt x="267891" y="196453"/>
                </a:lnTo>
                <a:lnTo>
                  <a:pt x="276821" y="196453"/>
                </a:lnTo>
                <a:lnTo>
                  <a:pt x="276821" y="196453"/>
                </a:lnTo>
                <a:lnTo>
                  <a:pt x="276821" y="196453"/>
                </a:lnTo>
                <a:lnTo>
                  <a:pt x="276821" y="196453"/>
                </a:lnTo>
                <a:lnTo>
                  <a:pt x="285750" y="196453"/>
                </a:lnTo>
                <a:lnTo>
                  <a:pt x="285750" y="196453"/>
                </a:lnTo>
                <a:lnTo>
                  <a:pt x="285750" y="196453"/>
                </a:lnTo>
                <a:lnTo>
                  <a:pt x="294680" y="196453"/>
                </a:lnTo>
                <a:lnTo>
                  <a:pt x="294680" y="196453"/>
                </a:lnTo>
                <a:lnTo>
                  <a:pt x="294680" y="196453"/>
                </a:lnTo>
                <a:lnTo>
                  <a:pt x="303610" y="196453"/>
                </a:lnTo>
                <a:lnTo>
                  <a:pt x="303610" y="196453"/>
                </a:lnTo>
                <a:lnTo>
                  <a:pt x="303610" y="196453"/>
                </a:lnTo>
                <a:lnTo>
                  <a:pt x="312539" y="196453"/>
                </a:lnTo>
                <a:lnTo>
                  <a:pt x="312539" y="196453"/>
                </a:lnTo>
                <a:lnTo>
                  <a:pt x="312539" y="196453"/>
                </a:lnTo>
                <a:lnTo>
                  <a:pt x="312539" y="196453"/>
                </a:lnTo>
                <a:lnTo>
                  <a:pt x="321469" y="196453"/>
                </a:lnTo>
                <a:lnTo>
                  <a:pt x="321469" y="196453"/>
                </a:lnTo>
                <a:lnTo>
                  <a:pt x="321469" y="196453"/>
                </a:lnTo>
                <a:lnTo>
                  <a:pt x="321469" y="196453"/>
                </a:lnTo>
                <a:lnTo>
                  <a:pt x="32146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0399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4825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196453"/>
                </a:lnTo>
                <a:lnTo>
                  <a:pt x="339328" y="205383"/>
                </a:lnTo>
                <a:lnTo>
                  <a:pt x="330399" y="205383"/>
                </a:lnTo>
                <a:lnTo>
                  <a:pt x="330399" y="205383"/>
                </a:lnTo>
                <a:lnTo>
                  <a:pt x="330399" y="205383"/>
                </a:lnTo>
                <a:lnTo>
                  <a:pt x="330399" y="205383"/>
                </a:lnTo>
                <a:lnTo>
                  <a:pt x="321469" y="205383"/>
                </a:lnTo>
                <a:lnTo>
                  <a:pt x="321469" y="205383"/>
                </a:lnTo>
                <a:lnTo>
                  <a:pt x="321469" y="205383"/>
                </a:lnTo>
                <a:lnTo>
                  <a:pt x="321469" y="214313"/>
                </a:lnTo>
                <a:lnTo>
                  <a:pt x="321469" y="214313"/>
                </a:lnTo>
                <a:lnTo>
                  <a:pt x="312539" y="214313"/>
                </a:lnTo>
                <a:lnTo>
                  <a:pt x="312539" y="214313"/>
                </a:lnTo>
                <a:lnTo>
                  <a:pt x="312539" y="214313"/>
                </a:lnTo>
                <a:lnTo>
                  <a:pt x="312539" y="214313"/>
                </a:lnTo>
                <a:lnTo>
                  <a:pt x="312539" y="223242"/>
                </a:lnTo>
                <a:lnTo>
                  <a:pt x="312539" y="223242"/>
                </a:lnTo>
                <a:lnTo>
                  <a:pt x="303610" y="223242"/>
                </a:lnTo>
                <a:lnTo>
                  <a:pt x="303610" y="223242"/>
                </a:lnTo>
                <a:lnTo>
                  <a:pt x="303610" y="223242"/>
                </a:lnTo>
                <a:lnTo>
                  <a:pt x="303610" y="223242"/>
                </a:lnTo>
                <a:lnTo>
                  <a:pt x="303610" y="223242"/>
                </a:lnTo>
                <a:lnTo>
                  <a:pt x="303610" y="223242"/>
                </a:lnTo>
                <a:lnTo>
                  <a:pt x="303610" y="232172"/>
                </a:lnTo>
                <a:lnTo>
                  <a:pt x="294680" y="223242"/>
                </a:lnTo>
                <a:lnTo>
                  <a:pt x="294680" y="232172"/>
                </a:lnTo>
                <a:lnTo>
                  <a:pt x="294680" y="232172"/>
                </a:lnTo>
                <a:lnTo>
                  <a:pt x="294680" y="232172"/>
                </a:lnTo>
                <a:lnTo>
                  <a:pt x="285750" y="232172"/>
                </a:lnTo>
                <a:lnTo>
                  <a:pt x="285750" y="232172"/>
                </a:lnTo>
                <a:lnTo>
                  <a:pt x="285750" y="232172"/>
                </a:lnTo>
                <a:lnTo>
                  <a:pt x="285750" y="232172"/>
                </a:lnTo>
                <a:lnTo>
                  <a:pt x="285750" y="232172"/>
                </a:lnTo>
                <a:lnTo>
                  <a:pt x="276821" y="232172"/>
                </a:lnTo>
                <a:lnTo>
                  <a:pt x="276821" y="232172"/>
                </a:lnTo>
                <a:lnTo>
                  <a:pt x="276821" y="232172"/>
                </a:lnTo>
                <a:lnTo>
                  <a:pt x="276821" y="232172"/>
                </a:lnTo>
                <a:lnTo>
                  <a:pt x="267891" y="232172"/>
                </a:lnTo>
                <a:lnTo>
                  <a:pt x="267891" y="232172"/>
                </a:lnTo>
                <a:lnTo>
                  <a:pt x="267891" y="241102"/>
                </a:lnTo>
                <a:lnTo>
                  <a:pt x="258961" y="241102"/>
                </a:lnTo>
                <a:lnTo>
                  <a:pt x="258961" y="241102"/>
                </a:lnTo>
                <a:lnTo>
                  <a:pt x="258961" y="241102"/>
                </a:lnTo>
                <a:lnTo>
                  <a:pt x="250032" y="241102"/>
                </a:lnTo>
                <a:lnTo>
                  <a:pt x="250032" y="241102"/>
                </a:lnTo>
                <a:lnTo>
                  <a:pt x="250032" y="241102"/>
                </a:lnTo>
                <a:lnTo>
                  <a:pt x="241102" y="241102"/>
                </a:lnTo>
                <a:lnTo>
                  <a:pt x="241102" y="250032"/>
                </a:lnTo>
                <a:lnTo>
                  <a:pt x="241102" y="250032"/>
                </a:lnTo>
                <a:lnTo>
                  <a:pt x="232172" y="250032"/>
                </a:lnTo>
                <a:lnTo>
                  <a:pt x="232172" y="250032"/>
                </a:lnTo>
                <a:lnTo>
                  <a:pt x="232172" y="250032"/>
                </a:lnTo>
                <a:lnTo>
                  <a:pt x="232172" y="250032"/>
                </a:lnTo>
                <a:lnTo>
                  <a:pt x="223243" y="250032"/>
                </a:lnTo>
                <a:lnTo>
                  <a:pt x="223243" y="250032"/>
                </a:lnTo>
                <a:lnTo>
                  <a:pt x="223243" y="250032"/>
                </a:lnTo>
                <a:lnTo>
                  <a:pt x="223243" y="250032"/>
                </a:lnTo>
                <a:lnTo>
                  <a:pt x="214313" y="250032"/>
                </a:lnTo>
                <a:lnTo>
                  <a:pt x="214313" y="250032"/>
                </a:lnTo>
                <a:lnTo>
                  <a:pt x="214313" y="250032"/>
                </a:lnTo>
                <a:lnTo>
                  <a:pt x="214313" y="250032"/>
                </a:lnTo>
                <a:lnTo>
                  <a:pt x="205383" y="250032"/>
                </a:lnTo>
                <a:lnTo>
                  <a:pt x="205383" y="250032"/>
                </a:lnTo>
                <a:lnTo>
                  <a:pt x="205383" y="250032"/>
                </a:lnTo>
                <a:lnTo>
                  <a:pt x="205383" y="250032"/>
                </a:lnTo>
                <a:lnTo>
                  <a:pt x="205383" y="250032"/>
                </a:lnTo>
                <a:lnTo>
                  <a:pt x="196453" y="250032"/>
                </a:lnTo>
                <a:lnTo>
                  <a:pt x="196453" y="250032"/>
                </a:lnTo>
                <a:lnTo>
                  <a:pt x="196453" y="250032"/>
                </a:lnTo>
                <a:lnTo>
                  <a:pt x="196453" y="250032"/>
                </a:lnTo>
                <a:lnTo>
                  <a:pt x="187524" y="250032"/>
                </a:lnTo>
                <a:lnTo>
                  <a:pt x="187524" y="250032"/>
                </a:lnTo>
                <a:lnTo>
                  <a:pt x="187524" y="250032"/>
                </a:lnTo>
                <a:lnTo>
                  <a:pt x="187524" y="250032"/>
                </a:lnTo>
                <a:lnTo>
                  <a:pt x="178594" y="250032"/>
                </a:lnTo>
                <a:lnTo>
                  <a:pt x="178594" y="250032"/>
                </a:lnTo>
                <a:lnTo>
                  <a:pt x="178594" y="250032"/>
                </a:lnTo>
                <a:lnTo>
                  <a:pt x="178594" y="258961"/>
                </a:lnTo>
                <a:lnTo>
                  <a:pt x="169664" y="258961"/>
                </a:lnTo>
                <a:lnTo>
                  <a:pt x="169664" y="258961"/>
                </a:lnTo>
                <a:lnTo>
                  <a:pt x="169664" y="258961"/>
                </a:lnTo>
                <a:lnTo>
                  <a:pt x="169664" y="258961"/>
                </a:lnTo>
                <a:lnTo>
                  <a:pt x="169664" y="258961"/>
                </a:lnTo>
                <a:lnTo>
                  <a:pt x="160735" y="258961"/>
                </a:lnTo>
                <a:lnTo>
                  <a:pt x="160735" y="258961"/>
                </a:lnTo>
                <a:lnTo>
                  <a:pt x="160735" y="258961"/>
                </a:lnTo>
                <a:lnTo>
                  <a:pt x="160735" y="258961"/>
                </a:lnTo>
                <a:lnTo>
                  <a:pt x="160735" y="258961"/>
                </a:lnTo>
                <a:lnTo>
                  <a:pt x="160735" y="258961"/>
                </a:lnTo>
                <a:lnTo>
                  <a:pt x="151805" y="258961"/>
                </a:lnTo>
                <a:lnTo>
                  <a:pt x="151805" y="258961"/>
                </a:lnTo>
                <a:lnTo>
                  <a:pt x="151805" y="267891"/>
                </a:lnTo>
                <a:lnTo>
                  <a:pt x="151805" y="258961"/>
                </a:lnTo>
                <a:lnTo>
                  <a:pt x="151805" y="267891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33946" y="267891"/>
                </a:lnTo>
                <a:lnTo>
                  <a:pt x="133946" y="267891"/>
                </a:lnTo>
                <a:lnTo>
                  <a:pt x="133946" y="267891"/>
                </a:lnTo>
                <a:lnTo>
                  <a:pt x="133946" y="267891"/>
                </a:lnTo>
                <a:lnTo>
                  <a:pt x="133946" y="267891"/>
                </a:lnTo>
                <a:lnTo>
                  <a:pt x="125016" y="267891"/>
                </a:lnTo>
                <a:lnTo>
                  <a:pt x="125016" y="267891"/>
                </a:lnTo>
                <a:lnTo>
                  <a:pt x="125016" y="267891"/>
                </a:lnTo>
                <a:lnTo>
                  <a:pt x="125016" y="276821"/>
                </a:lnTo>
                <a:lnTo>
                  <a:pt x="125016" y="276821"/>
                </a:lnTo>
                <a:lnTo>
                  <a:pt x="116086" y="276821"/>
                </a:lnTo>
                <a:lnTo>
                  <a:pt x="116086" y="276821"/>
                </a:lnTo>
                <a:lnTo>
                  <a:pt x="116086" y="276821"/>
                </a:lnTo>
                <a:lnTo>
                  <a:pt x="116086" y="276821"/>
                </a:lnTo>
                <a:lnTo>
                  <a:pt x="116086" y="276821"/>
                </a:lnTo>
                <a:lnTo>
                  <a:pt x="116086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98227" y="276821"/>
                </a:lnTo>
                <a:lnTo>
                  <a:pt x="98227" y="285750"/>
                </a:lnTo>
                <a:lnTo>
                  <a:pt x="98227" y="285750"/>
                </a:lnTo>
                <a:lnTo>
                  <a:pt x="98227" y="285750"/>
                </a:lnTo>
                <a:lnTo>
                  <a:pt x="98227" y="285750"/>
                </a:lnTo>
                <a:lnTo>
                  <a:pt x="98227" y="285750"/>
                </a:lnTo>
                <a:lnTo>
                  <a:pt x="98227" y="285750"/>
                </a:lnTo>
                <a:lnTo>
                  <a:pt x="98227" y="285750"/>
                </a:lnTo>
                <a:lnTo>
                  <a:pt x="89297" y="285750"/>
                </a:lnTo>
                <a:lnTo>
                  <a:pt x="89297" y="285750"/>
                </a:lnTo>
                <a:lnTo>
                  <a:pt x="89297" y="285750"/>
                </a:lnTo>
                <a:lnTo>
                  <a:pt x="89297" y="285750"/>
                </a:lnTo>
                <a:lnTo>
                  <a:pt x="89297" y="285750"/>
                </a:lnTo>
                <a:lnTo>
                  <a:pt x="89297" y="285750"/>
                </a:lnTo>
                <a:lnTo>
                  <a:pt x="89297" y="294680"/>
                </a:lnTo>
                <a:lnTo>
                  <a:pt x="80368" y="294680"/>
                </a:lnTo>
                <a:lnTo>
                  <a:pt x="80368" y="294680"/>
                </a:lnTo>
                <a:lnTo>
                  <a:pt x="80368" y="294680"/>
                </a:lnTo>
                <a:lnTo>
                  <a:pt x="80368" y="294680"/>
                </a:lnTo>
                <a:lnTo>
                  <a:pt x="80368" y="294680"/>
                </a:lnTo>
                <a:lnTo>
                  <a:pt x="80368" y="294680"/>
                </a:lnTo>
                <a:lnTo>
                  <a:pt x="80368" y="303610"/>
                </a:lnTo>
                <a:lnTo>
                  <a:pt x="80368" y="303610"/>
                </a:lnTo>
                <a:lnTo>
                  <a:pt x="80368" y="303610"/>
                </a:lnTo>
                <a:lnTo>
                  <a:pt x="71438" y="303610"/>
                </a:lnTo>
                <a:lnTo>
                  <a:pt x="71438" y="303610"/>
                </a:lnTo>
                <a:lnTo>
                  <a:pt x="71438" y="303610"/>
                </a:lnTo>
                <a:lnTo>
                  <a:pt x="71438" y="303610"/>
                </a:lnTo>
                <a:lnTo>
                  <a:pt x="71438" y="303610"/>
                </a:lnTo>
                <a:lnTo>
                  <a:pt x="71438" y="312539"/>
                </a:lnTo>
                <a:lnTo>
                  <a:pt x="71438" y="312539"/>
                </a:lnTo>
                <a:lnTo>
                  <a:pt x="71438" y="312539"/>
                </a:lnTo>
                <a:lnTo>
                  <a:pt x="71438" y="312539"/>
                </a:lnTo>
                <a:lnTo>
                  <a:pt x="71438" y="312539"/>
                </a:lnTo>
                <a:lnTo>
                  <a:pt x="71438" y="312539"/>
                </a:lnTo>
                <a:lnTo>
                  <a:pt x="71438" y="31253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Freeform 163"/>
          <p:cNvSpPr/>
          <p:nvPr/>
        </p:nvSpPr>
        <p:spPr>
          <a:xfrm>
            <a:off x="2884289" y="4714875"/>
            <a:ext cx="44650" cy="17860"/>
          </a:xfrm>
          <a:custGeom>
            <a:avLst/>
            <a:gdLst/>
            <a:ahLst/>
            <a:cxnLst/>
            <a:rect l="0" t="0" r="0" b="0"/>
            <a:pathLst>
              <a:path w="44650" h="17860">
                <a:moveTo>
                  <a:pt x="35719" y="8929"/>
                </a:move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7402711" y="2955726"/>
            <a:ext cx="1098352" cy="1393032"/>
          </a:xfrm>
          <a:custGeom>
            <a:avLst/>
            <a:gdLst/>
            <a:ahLst/>
            <a:cxnLst/>
            <a:rect l="0" t="0" r="0" b="0"/>
            <a:pathLst>
              <a:path w="1098352" h="1393032">
                <a:moveTo>
                  <a:pt x="8930" y="1250156"/>
                </a:moveTo>
                <a:lnTo>
                  <a:pt x="0" y="1250156"/>
                </a:lnTo>
                <a:lnTo>
                  <a:pt x="0" y="1250156"/>
                </a:lnTo>
                <a:lnTo>
                  <a:pt x="0" y="1250156"/>
                </a:lnTo>
                <a:lnTo>
                  <a:pt x="0" y="1250156"/>
                </a:lnTo>
                <a:lnTo>
                  <a:pt x="0" y="1250156"/>
                </a:lnTo>
                <a:lnTo>
                  <a:pt x="0" y="1241227"/>
                </a:lnTo>
                <a:lnTo>
                  <a:pt x="0" y="1241227"/>
                </a:lnTo>
                <a:lnTo>
                  <a:pt x="0" y="1232297"/>
                </a:lnTo>
                <a:lnTo>
                  <a:pt x="8930" y="1232297"/>
                </a:lnTo>
                <a:lnTo>
                  <a:pt x="8930" y="1223367"/>
                </a:lnTo>
                <a:lnTo>
                  <a:pt x="17859" y="1214438"/>
                </a:lnTo>
                <a:lnTo>
                  <a:pt x="17859" y="1205508"/>
                </a:lnTo>
                <a:lnTo>
                  <a:pt x="17859" y="1196578"/>
                </a:lnTo>
                <a:lnTo>
                  <a:pt x="26789" y="1187649"/>
                </a:lnTo>
                <a:lnTo>
                  <a:pt x="35719" y="1178719"/>
                </a:lnTo>
                <a:lnTo>
                  <a:pt x="35719" y="1169789"/>
                </a:lnTo>
                <a:lnTo>
                  <a:pt x="44648" y="1151930"/>
                </a:lnTo>
                <a:lnTo>
                  <a:pt x="44648" y="1143000"/>
                </a:lnTo>
                <a:lnTo>
                  <a:pt x="53578" y="1125141"/>
                </a:lnTo>
                <a:lnTo>
                  <a:pt x="62508" y="1116211"/>
                </a:lnTo>
                <a:lnTo>
                  <a:pt x="71437" y="1098352"/>
                </a:lnTo>
                <a:lnTo>
                  <a:pt x="71437" y="1080492"/>
                </a:lnTo>
                <a:lnTo>
                  <a:pt x="80367" y="1062633"/>
                </a:lnTo>
                <a:lnTo>
                  <a:pt x="89297" y="1035844"/>
                </a:lnTo>
                <a:lnTo>
                  <a:pt x="89297" y="1017985"/>
                </a:lnTo>
                <a:lnTo>
                  <a:pt x="98227" y="1000125"/>
                </a:lnTo>
                <a:lnTo>
                  <a:pt x="107156" y="973336"/>
                </a:lnTo>
                <a:lnTo>
                  <a:pt x="116086" y="955477"/>
                </a:lnTo>
                <a:lnTo>
                  <a:pt x="125016" y="928688"/>
                </a:lnTo>
                <a:lnTo>
                  <a:pt x="133945" y="901899"/>
                </a:lnTo>
                <a:lnTo>
                  <a:pt x="142875" y="884039"/>
                </a:lnTo>
                <a:lnTo>
                  <a:pt x="151805" y="857250"/>
                </a:lnTo>
                <a:lnTo>
                  <a:pt x="169664" y="830461"/>
                </a:lnTo>
                <a:lnTo>
                  <a:pt x="178594" y="803672"/>
                </a:lnTo>
                <a:lnTo>
                  <a:pt x="178594" y="776883"/>
                </a:lnTo>
                <a:lnTo>
                  <a:pt x="187523" y="750094"/>
                </a:lnTo>
                <a:lnTo>
                  <a:pt x="196453" y="732235"/>
                </a:lnTo>
                <a:lnTo>
                  <a:pt x="205383" y="705445"/>
                </a:lnTo>
                <a:lnTo>
                  <a:pt x="214312" y="678656"/>
                </a:lnTo>
                <a:lnTo>
                  <a:pt x="223242" y="660797"/>
                </a:lnTo>
                <a:lnTo>
                  <a:pt x="232172" y="634008"/>
                </a:lnTo>
                <a:lnTo>
                  <a:pt x="241102" y="607219"/>
                </a:lnTo>
                <a:lnTo>
                  <a:pt x="250031" y="580430"/>
                </a:lnTo>
                <a:lnTo>
                  <a:pt x="250031" y="562570"/>
                </a:lnTo>
                <a:lnTo>
                  <a:pt x="258961" y="535781"/>
                </a:lnTo>
                <a:lnTo>
                  <a:pt x="267891" y="508992"/>
                </a:lnTo>
                <a:lnTo>
                  <a:pt x="276820" y="491133"/>
                </a:lnTo>
                <a:lnTo>
                  <a:pt x="285750" y="464344"/>
                </a:lnTo>
                <a:lnTo>
                  <a:pt x="294680" y="437555"/>
                </a:lnTo>
                <a:lnTo>
                  <a:pt x="303609" y="419695"/>
                </a:lnTo>
                <a:lnTo>
                  <a:pt x="312539" y="392906"/>
                </a:lnTo>
                <a:lnTo>
                  <a:pt x="321469" y="375047"/>
                </a:lnTo>
                <a:lnTo>
                  <a:pt x="330398" y="357188"/>
                </a:lnTo>
                <a:lnTo>
                  <a:pt x="339328" y="330399"/>
                </a:lnTo>
                <a:lnTo>
                  <a:pt x="348258" y="312539"/>
                </a:lnTo>
                <a:lnTo>
                  <a:pt x="357187" y="285750"/>
                </a:lnTo>
                <a:lnTo>
                  <a:pt x="366117" y="267891"/>
                </a:lnTo>
                <a:lnTo>
                  <a:pt x="375047" y="250031"/>
                </a:lnTo>
                <a:lnTo>
                  <a:pt x="383977" y="232172"/>
                </a:lnTo>
                <a:lnTo>
                  <a:pt x="392906" y="214313"/>
                </a:lnTo>
                <a:lnTo>
                  <a:pt x="401836" y="196453"/>
                </a:lnTo>
                <a:lnTo>
                  <a:pt x="410766" y="178594"/>
                </a:lnTo>
                <a:lnTo>
                  <a:pt x="419695" y="160735"/>
                </a:lnTo>
                <a:lnTo>
                  <a:pt x="428625" y="142875"/>
                </a:lnTo>
                <a:lnTo>
                  <a:pt x="437555" y="133945"/>
                </a:lnTo>
                <a:lnTo>
                  <a:pt x="446484" y="116086"/>
                </a:lnTo>
                <a:lnTo>
                  <a:pt x="455414" y="107156"/>
                </a:lnTo>
                <a:lnTo>
                  <a:pt x="464344" y="89297"/>
                </a:lnTo>
                <a:lnTo>
                  <a:pt x="473273" y="80367"/>
                </a:lnTo>
                <a:lnTo>
                  <a:pt x="482203" y="71438"/>
                </a:lnTo>
                <a:lnTo>
                  <a:pt x="491133" y="53578"/>
                </a:lnTo>
                <a:lnTo>
                  <a:pt x="500062" y="44649"/>
                </a:lnTo>
                <a:lnTo>
                  <a:pt x="508992" y="44649"/>
                </a:lnTo>
                <a:lnTo>
                  <a:pt x="508992" y="35719"/>
                </a:lnTo>
                <a:lnTo>
                  <a:pt x="517922" y="26789"/>
                </a:lnTo>
                <a:lnTo>
                  <a:pt x="526852" y="17860"/>
                </a:lnTo>
                <a:lnTo>
                  <a:pt x="526852" y="17860"/>
                </a:lnTo>
                <a:lnTo>
                  <a:pt x="535781" y="8930"/>
                </a:lnTo>
                <a:lnTo>
                  <a:pt x="535781" y="8930"/>
                </a:lnTo>
                <a:lnTo>
                  <a:pt x="535781" y="8930"/>
                </a:lnTo>
                <a:lnTo>
                  <a:pt x="544711" y="0"/>
                </a:lnTo>
                <a:lnTo>
                  <a:pt x="544711" y="0"/>
                </a:lnTo>
                <a:lnTo>
                  <a:pt x="544711" y="8930"/>
                </a:lnTo>
                <a:lnTo>
                  <a:pt x="553641" y="8930"/>
                </a:lnTo>
                <a:lnTo>
                  <a:pt x="553641" y="8930"/>
                </a:lnTo>
                <a:lnTo>
                  <a:pt x="553641" y="17860"/>
                </a:lnTo>
                <a:lnTo>
                  <a:pt x="562570" y="17860"/>
                </a:lnTo>
                <a:lnTo>
                  <a:pt x="562570" y="26789"/>
                </a:lnTo>
                <a:lnTo>
                  <a:pt x="562570" y="35719"/>
                </a:lnTo>
                <a:lnTo>
                  <a:pt x="571500" y="35719"/>
                </a:lnTo>
                <a:lnTo>
                  <a:pt x="571500" y="44649"/>
                </a:lnTo>
                <a:lnTo>
                  <a:pt x="571500" y="53578"/>
                </a:lnTo>
                <a:lnTo>
                  <a:pt x="580430" y="62508"/>
                </a:lnTo>
                <a:lnTo>
                  <a:pt x="580430" y="71438"/>
                </a:lnTo>
                <a:lnTo>
                  <a:pt x="580430" y="80367"/>
                </a:lnTo>
                <a:lnTo>
                  <a:pt x="589359" y="89297"/>
                </a:lnTo>
                <a:lnTo>
                  <a:pt x="589359" y="107156"/>
                </a:lnTo>
                <a:lnTo>
                  <a:pt x="598289" y="116086"/>
                </a:lnTo>
                <a:lnTo>
                  <a:pt x="598289" y="125016"/>
                </a:lnTo>
                <a:lnTo>
                  <a:pt x="598289" y="142875"/>
                </a:lnTo>
                <a:lnTo>
                  <a:pt x="607219" y="151805"/>
                </a:lnTo>
                <a:lnTo>
                  <a:pt x="607219" y="169664"/>
                </a:lnTo>
                <a:lnTo>
                  <a:pt x="616148" y="178594"/>
                </a:lnTo>
                <a:lnTo>
                  <a:pt x="616148" y="196453"/>
                </a:lnTo>
                <a:lnTo>
                  <a:pt x="625078" y="214313"/>
                </a:lnTo>
                <a:lnTo>
                  <a:pt x="625078" y="223242"/>
                </a:lnTo>
                <a:lnTo>
                  <a:pt x="625078" y="241102"/>
                </a:lnTo>
                <a:lnTo>
                  <a:pt x="634008" y="258961"/>
                </a:lnTo>
                <a:lnTo>
                  <a:pt x="634008" y="267891"/>
                </a:lnTo>
                <a:lnTo>
                  <a:pt x="642937" y="285750"/>
                </a:lnTo>
                <a:lnTo>
                  <a:pt x="642937" y="303610"/>
                </a:lnTo>
                <a:lnTo>
                  <a:pt x="651867" y="312539"/>
                </a:lnTo>
                <a:lnTo>
                  <a:pt x="651867" y="330399"/>
                </a:lnTo>
                <a:lnTo>
                  <a:pt x="660797" y="348258"/>
                </a:lnTo>
                <a:lnTo>
                  <a:pt x="660797" y="366117"/>
                </a:lnTo>
                <a:lnTo>
                  <a:pt x="669727" y="383977"/>
                </a:lnTo>
                <a:lnTo>
                  <a:pt x="669727" y="401836"/>
                </a:lnTo>
                <a:lnTo>
                  <a:pt x="678656" y="419695"/>
                </a:lnTo>
                <a:lnTo>
                  <a:pt x="678656" y="437555"/>
                </a:lnTo>
                <a:lnTo>
                  <a:pt x="687586" y="446485"/>
                </a:lnTo>
                <a:lnTo>
                  <a:pt x="687586" y="464344"/>
                </a:lnTo>
                <a:lnTo>
                  <a:pt x="687586" y="482203"/>
                </a:lnTo>
                <a:lnTo>
                  <a:pt x="696516" y="500063"/>
                </a:lnTo>
                <a:lnTo>
                  <a:pt x="696516" y="517922"/>
                </a:lnTo>
                <a:lnTo>
                  <a:pt x="696516" y="526852"/>
                </a:lnTo>
                <a:lnTo>
                  <a:pt x="696516" y="544711"/>
                </a:lnTo>
                <a:lnTo>
                  <a:pt x="696516" y="562570"/>
                </a:lnTo>
                <a:lnTo>
                  <a:pt x="705445" y="580430"/>
                </a:lnTo>
                <a:lnTo>
                  <a:pt x="705445" y="598289"/>
                </a:lnTo>
                <a:lnTo>
                  <a:pt x="705445" y="616149"/>
                </a:lnTo>
                <a:lnTo>
                  <a:pt x="705445" y="634008"/>
                </a:lnTo>
                <a:lnTo>
                  <a:pt x="705445" y="651867"/>
                </a:lnTo>
                <a:lnTo>
                  <a:pt x="705445" y="660797"/>
                </a:lnTo>
                <a:lnTo>
                  <a:pt x="714375" y="678656"/>
                </a:lnTo>
                <a:lnTo>
                  <a:pt x="714375" y="696516"/>
                </a:lnTo>
                <a:lnTo>
                  <a:pt x="714375" y="714375"/>
                </a:lnTo>
                <a:lnTo>
                  <a:pt x="714375" y="732235"/>
                </a:lnTo>
                <a:lnTo>
                  <a:pt x="723305" y="750094"/>
                </a:lnTo>
                <a:lnTo>
                  <a:pt x="723305" y="767953"/>
                </a:lnTo>
                <a:lnTo>
                  <a:pt x="732234" y="776883"/>
                </a:lnTo>
                <a:lnTo>
                  <a:pt x="732234" y="794742"/>
                </a:lnTo>
                <a:lnTo>
                  <a:pt x="732234" y="812602"/>
                </a:lnTo>
                <a:lnTo>
                  <a:pt x="741164" y="830461"/>
                </a:lnTo>
                <a:lnTo>
                  <a:pt x="741164" y="848320"/>
                </a:lnTo>
                <a:lnTo>
                  <a:pt x="750094" y="857250"/>
                </a:lnTo>
                <a:lnTo>
                  <a:pt x="750094" y="875110"/>
                </a:lnTo>
                <a:lnTo>
                  <a:pt x="759023" y="892969"/>
                </a:lnTo>
                <a:lnTo>
                  <a:pt x="759023" y="901899"/>
                </a:lnTo>
                <a:lnTo>
                  <a:pt x="767953" y="919758"/>
                </a:lnTo>
                <a:lnTo>
                  <a:pt x="776883" y="937617"/>
                </a:lnTo>
                <a:lnTo>
                  <a:pt x="785812" y="955477"/>
                </a:lnTo>
                <a:lnTo>
                  <a:pt x="785812" y="964406"/>
                </a:lnTo>
                <a:lnTo>
                  <a:pt x="794741" y="982266"/>
                </a:lnTo>
                <a:lnTo>
                  <a:pt x="803671" y="991195"/>
                </a:lnTo>
                <a:lnTo>
                  <a:pt x="812601" y="1009055"/>
                </a:lnTo>
                <a:lnTo>
                  <a:pt x="812601" y="1017985"/>
                </a:lnTo>
                <a:lnTo>
                  <a:pt x="821530" y="1026914"/>
                </a:lnTo>
                <a:lnTo>
                  <a:pt x="830460" y="1044774"/>
                </a:lnTo>
                <a:lnTo>
                  <a:pt x="839390" y="1062633"/>
                </a:lnTo>
                <a:lnTo>
                  <a:pt x="848319" y="1071563"/>
                </a:lnTo>
                <a:lnTo>
                  <a:pt x="857249" y="1080492"/>
                </a:lnTo>
                <a:lnTo>
                  <a:pt x="866179" y="1098352"/>
                </a:lnTo>
                <a:lnTo>
                  <a:pt x="866179" y="1107281"/>
                </a:lnTo>
                <a:lnTo>
                  <a:pt x="875109" y="1116211"/>
                </a:lnTo>
                <a:lnTo>
                  <a:pt x="884038" y="1134070"/>
                </a:lnTo>
                <a:lnTo>
                  <a:pt x="892968" y="1143000"/>
                </a:lnTo>
                <a:lnTo>
                  <a:pt x="901898" y="1151930"/>
                </a:lnTo>
                <a:lnTo>
                  <a:pt x="910827" y="1169789"/>
                </a:lnTo>
                <a:lnTo>
                  <a:pt x="919757" y="1169789"/>
                </a:lnTo>
                <a:lnTo>
                  <a:pt x="928687" y="1187649"/>
                </a:lnTo>
                <a:lnTo>
                  <a:pt x="937616" y="1196578"/>
                </a:lnTo>
                <a:lnTo>
                  <a:pt x="946546" y="1205508"/>
                </a:lnTo>
                <a:lnTo>
                  <a:pt x="955476" y="1214438"/>
                </a:lnTo>
                <a:lnTo>
                  <a:pt x="964405" y="1223367"/>
                </a:lnTo>
                <a:lnTo>
                  <a:pt x="973335" y="1232297"/>
                </a:lnTo>
                <a:lnTo>
                  <a:pt x="982265" y="1250156"/>
                </a:lnTo>
                <a:lnTo>
                  <a:pt x="982265" y="1259086"/>
                </a:lnTo>
                <a:lnTo>
                  <a:pt x="991194" y="1268016"/>
                </a:lnTo>
                <a:lnTo>
                  <a:pt x="1000124" y="1276945"/>
                </a:lnTo>
                <a:lnTo>
                  <a:pt x="1009054" y="1285875"/>
                </a:lnTo>
                <a:lnTo>
                  <a:pt x="1017984" y="1294805"/>
                </a:lnTo>
                <a:lnTo>
                  <a:pt x="1026913" y="1303735"/>
                </a:lnTo>
                <a:lnTo>
                  <a:pt x="1035843" y="1303735"/>
                </a:lnTo>
                <a:lnTo>
                  <a:pt x="1044773" y="1321594"/>
                </a:lnTo>
                <a:lnTo>
                  <a:pt x="1044773" y="1321594"/>
                </a:lnTo>
                <a:lnTo>
                  <a:pt x="1053702" y="1330524"/>
                </a:lnTo>
                <a:lnTo>
                  <a:pt x="1062632" y="1339453"/>
                </a:lnTo>
                <a:lnTo>
                  <a:pt x="1062632" y="1339453"/>
                </a:lnTo>
                <a:lnTo>
                  <a:pt x="1071562" y="1357313"/>
                </a:lnTo>
                <a:lnTo>
                  <a:pt x="1080491" y="1357313"/>
                </a:lnTo>
                <a:lnTo>
                  <a:pt x="1080491" y="1357313"/>
                </a:lnTo>
                <a:lnTo>
                  <a:pt x="1080491" y="1366242"/>
                </a:lnTo>
                <a:lnTo>
                  <a:pt x="1089421" y="1366242"/>
                </a:lnTo>
                <a:lnTo>
                  <a:pt x="1089421" y="1375172"/>
                </a:lnTo>
                <a:lnTo>
                  <a:pt x="1089421" y="1384102"/>
                </a:lnTo>
                <a:lnTo>
                  <a:pt x="1098351" y="1384102"/>
                </a:lnTo>
                <a:lnTo>
                  <a:pt x="1098351" y="1384102"/>
                </a:lnTo>
                <a:lnTo>
                  <a:pt x="1098351" y="1384102"/>
                </a:lnTo>
                <a:lnTo>
                  <a:pt x="1098351" y="1384102"/>
                </a:lnTo>
                <a:lnTo>
                  <a:pt x="1098351" y="1393031"/>
                </a:lnTo>
                <a:lnTo>
                  <a:pt x="1098351" y="1393031"/>
                </a:lnTo>
                <a:lnTo>
                  <a:pt x="1098351" y="1393031"/>
                </a:lnTo>
                <a:lnTo>
                  <a:pt x="1098351" y="1393031"/>
                </a:lnTo>
                <a:lnTo>
                  <a:pt x="1098351" y="139303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7652742" y="3562945"/>
            <a:ext cx="508993" cy="348259"/>
          </a:xfrm>
          <a:custGeom>
            <a:avLst/>
            <a:gdLst/>
            <a:ahLst/>
            <a:cxnLst/>
            <a:rect l="0" t="0" r="0" b="0"/>
            <a:pathLst>
              <a:path w="508993" h="348259">
                <a:moveTo>
                  <a:pt x="26789" y="17859"/>
                </a:moveTo>
                <a:lnTo>
                  <a:pt x="17860" y="17859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9" y="4464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62508"/>
                </a:lnTo>
                <a:lnTo>
                  <a:pt x="44649" y="71437"/>
                </a:lnTo>
                <a:lnTo>
                  <a:pt x="44649" y="80367"/>
                </a:lnTo>
                <a:lnTo>
                  <a:pt x="44649" y="80367"/>
                </a:lnTo>
                <a:lnTo>
                  <a:pt x="44649" y="89297"/>
                </a:lnTo>
                <a:lnTo>
                  <a:pt x="44649" y="98226"/>
                </a:lnTo>
                <a:lnTo>
                  <a:pt x="44649" y="107156"/>
                </a:lnTo>
                <a:lnTo>
                  <a:pt x="44649" y="116086"/>
                </a:lnTo>
                <a:lnTo>
                  <a:pt x="44649" y="125016"/>
                </a:lnTo>
                <a:lnTo>
                  <a:pt x="44649" y="133945"/>
                </a:lnTo>
                <a:lnTo>
                  <a:pt x="44649" y="142875"/>
                </a:lnTo>
                <a:lnTo>
                  <a:pt x="35719" y="151805"/>
                </a:lnTo>
                <a:lnTo>
                  <a:pt x="35719" y="160734"/>
                </a:lnTo>
                <a:lnTo>
                  <a:pt x="35719" y="16966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87523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205383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14312"/>
                </a:lnTo>
                <a:lnTo>
                  <a:pt x="53578" y="214312"/>
                </a:lnTo>
                <a:lnTo>
                  <a:pt x="53578" y="223242"/>
                </a:lnTo>
                <a:lnTo>
                  <a:pt x="53578" y="223242"/>
                </a:lnTo>
                <a:lnTo>
                  <a:pt x="62508" y="223242"/>
                </a:lnTo>
                <a:lnTo>
                  <a:pt x="62508" y="223242"/>
                </a:lnTo>
                <a:lnTo>
                  <a:pt x="62508" y="214312"/>
                </a:lnTo>
                <a:lnTo>
                  <a:pt x="71438" y="214312"/>
                </a:lnTo>
                <a:lnTo>
                  <a:pt x="71438" y="214312"/>
                </a:lnTo>
                <a:lnTo>
                  <a:pt x="71438" y="205383"/>
                </a:lnTo>
                <a:lnTo>
                  <a:pt x="80367" y="205383"/>
                </a:lnTo>
                <a:lnTo>
                  <a:pt x="80367" y="196453"/>
                </a:lnTo>
                <a:lnTo>
                  <a:pt x="89297" y="196453"/>
                </a:lnTo>
                <a:lnTo>
                  <a:pt x="89297" y="187523"/>
                </a:lnTo>
                <a:lnTo>
                  <a:pt x="89297" y="187523"/>
                </a:lnTo>
                <a:lnTo>
                  <a:pt x="98227" y="178594"/>
                </a:lnTo>
                <a:lnTo>
                  <a:pt x="98227" y="169664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25016" y="125016"/>
                </a:lnTo>
                <a:lnTo>
                  <a:pt x="125016" y="116086"/>
                </a:lnTo>
                <a:lnTo>
                  <a:pt x="125016" y="107156"/>
                </a:lnTo>
                <a:lnTo>
                  <a:pt x="133946" y="107156"/>
                </a:lnTo>
                <a:lnTo>
                  <a:pt x="133946" y="98226"/>
                </a:lnTo>
                <a:lnTo>
                  <a:pt x="133946" y="89297"/>
                </a:lnTo>
                <a:lnTo>
                  <a:pt x="133946" y="80367"/>
                </a:lnTo>
                <a:lnTo>
                  <a:pt x="133946" y="80367"/>
                </a:lnTo>
                <a:lnTo>
                  <a:pt x="142875" y="71437"/>
                </a:lnTo>
                <a:lnTo>
                  <a:pt x="142875" y="71437"/>
                </a:lnTo>
                <a:lnTo>
                  <a:pt x="142875" y="71437"/>
                </a:lnTo>
                <a:lnTo>
                  <a:pt x="151805" y="62508"/>
                </a:lnTo>
                <a:lnTo>
                  <a:pt x="151805" y="6250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60735" y="53578"/>
                </a:lnTo>
                <a:lnTo>
                  <a:pt x="160735" y="44648"/>
                </a:lnTo>
                <a:lnTo>
                  <a:pt x="160735" y="44648"/>
                </a:lnTo>
                <a:lnTo>
                  <a:pt x="160735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78594" y="53578"/>
                </a:lnTo>
                <a:lnTo>
                  <a:pt x="178594" y="53578"/>
                </a:lnTo>
                <a:lnTo>
                  <a:pt x="178594" y="53578"/>
                </a:lnTo>
                <a:lnTo>
                  <a:pt x="187524" y="62508"/>
                </a:lnTo>
                <a:lnTo>
                  <a:pt x="187524" y="62508"/>
                </a:lnTo>
                <a:lnTo>
                  <a:pt x="187524" y="71437"/>
                </a:lnTo>
                <a:lnTo>
                  <a:pt x="187524" y="71437"/>
                </a:lnTo>
                <a:lnTo>
                  <a:pt x="196453" y="80367"/>
                </a:lnTo>
                <a:lnTo>
                  <a:pt x="196453" y="89297"/>
                </a:lnTo>
                <a:lnTo>
                  <a:pt x="196453" y="89297"/>
                </a:lnTo>
                <a:lnTo>
                  <a:pt x="196453" y="98226"/>
                </a:lnTo>
                <a:lnTo>
                  <a:pt x="196453" y="107156"/>
                </a:lnTo>
                <a:lnTo>
                  <a:pt x="196453" y="116086"/>
                </a:lnTo>
                <a:lnTo>
                  <a:pt x="196453" y="125016"/>
                </a:lnTo>
                <a:lnTo>
                  <a:pt x="196453" y="133945"/>
                </a:lnTo>
                <a:lnTo>
                  <a:pt x="196453" y="133945"/>
                </a:lnTo>
                <a:lnTo>
                  <a:pt x="187524" y="142875"/>
                </a:lnTo>
                <a:lnTo>
                  <a:pt x="187524" y="151805"/>
                </a:lnTo>
                <a:lnTo>
                  <a:pt x="187524" y="151805"/>
                </a:lnTo>
                <a:lnTo>
                  <a:pt x="187524" y="16073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78594"/>
                </a:lnTo>
                <a:lnTo>
                  <a:pt x="187524" y="178594"/>
                </a:lnTo>
                <a:lnTo>
                  <a:pt x="187524" y="187523"/>
                </a:lnTo>
                <a:lnTo>
                  <a:pt x="187524" y="187523"/>
                </a:lnTo>
                <a:lnTo>
                  <a:pt x="187524" y="187523"/>
                </a:lnTo>
                <a:lnTo>
                  <a:pt x="196453" y="196453"/>
                </a:lnTo>
                <a:lnTo>
                  <a:pt x="196453" y="196453"/>
                </a:lnTo>
                <a:lnTo>
                  <a:pt x="205383" y="196453"/>
                </a:lnTo>
                <a:lnTo>
                  <a:pt x="205383" y="196453"/>
                </a:lnTo>
                <a:lnTo>
                  <a:pt x="214313" y="196453"/>
                </a:lnTo>
                <a:lnTo>
                  <a:pt x="214313" y="19645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32172" y="196453"/>
                </a:lnTo>
                <a:lnTo>
                  <a:pt x="232172" y="196453"/>
                </a:lnTo>
                <a:lnTo>
                  <a:pt x="232172" y="196453"/>
                </a:lnTo>
                <a:lnTo>
                  <a:pt x="241102" y="196453"/>
                </a:lnTo>
                <a:lnTo>
                  <a:pt x="241102" y="196453"/>
                </a:lnTo>
                <a:lnTo>
                  <a:pt x="241102" y="196453"/>
                </a:lnTo>
                <a:lnTo>
                  <a:pt x="241102" y="196453"/>
                </a:lnTo>
                <a:lnTo>
                  <a:pt x="241102" y="196453"/>
                </a:lnTo>
                <a:lnTo>
                  <a:pt x="241102" y="196453"/>
                </a:lnTo>
                <a:lnTo>
                  <a:pt x="241102" y="205383"/>
                </a:lnTo>
                <a:lnTo>
                  <a:pt x="241102" y="205383"/>
                </a:lnTo>
                <a:lnTo>
                  <a:pt x="241102" y="205383"/>
                </a:lnTo>
                <a:lnTo>
                  <a:pt x="241102" y="214312"/>
                </a:lnTo>
                <a:lnTo>
                  <a:pt x="241102" y="214312"/>
                </a:lnTo>
                <a:lnTo>
                  <a:pt x="241102" y="214312"/>
                </a:lnTo>
                <a:lnTo>
                  <a:pt x="241102" y="214312"/>
                </a:lnTo>
                <a:lnTo>
                  <a:pt x="241102" y="214312"/>
                </a:lnTo>
                <a:lnTo>
                  <a:pt x="241102" y="223242"/>
                </a:lnTo>
                <a:lnTo>
                  <a:pt x="241102" y="223242"/>
                </a:lnTo>
                <a:lnTo>
                  <a:pt x="241102" y="232172"/>
                </a:lnTo>
                <a:lnTo>
                  <a:pt x="241102" y="232172"/>
                </a:lnTo>
                <a:lnTo>
                  <a:pt x="232172" y="241101"/>
                </a:lnTo>
                <a:lnTo>
                  <a:pt x="232172" y="241101"/>
                </a:lnTo>
                <a:lnTo>
                  <a:pt x="232172" y="241101"/>
                </a:lnTo>
                <a:lnTo>
                  <a:pt x="232172" y="250031"/>
                </a:lnTo>
                <a:lnTo>
                  <a:pt x="223242" y="250031"/>
                </a:lnTo>
                <a:lnTo>
                  <a:pt x="223242" y="258961"/>
                </a:lnTo>
                <a:lnTo>
                  <a:pt x="223242" y="258961"/>
                </a:lnTo>
                <a:lnTo>
                  <a:pt x="223242" y="267891"/>
                </a:lnTo>
                <a:lnTo>
                  <a:pt x="223242" y="267891"/>
                </a:lnTo>
                <a:lnTo>
                  <a:pt x="223242" y="276820"/>
                </a:lnTo>
                <a:lnTo>
                  <a:pt x="223242" y="276820"/>
                </a:lnTo>
                <a:lnTo>
                  <a:pt x="223242" y="285750"/>
                </a:lnTo>
                <a:lnTo>
                  <a:pt x="223242" y="285750"/>
                </a:lnTo>
                <a:lnTo>
                  <a:pt x="223242" y="294680"/>
                </a:lnTo>
                <a:lnTo>
                  <a:pt x="223242" y="294680"/>
                </a:lnTo>
                <a:lnTo>
                  <a:pt x="223242" y="303609"/>
                </a:lnTo>
                <a:lnTo>
                  <a:pt x="223242" y="303609"/>
                </a:lnTo>
                <a:lnTo>
                  <a:pt x="232172" y="312539"/>
                </a:lnTo>
                <a:lnTo>
                  <a:pt x="232172" y="321469"/>
                </a:lnTo>
                <a:lnTo>
                  <a:pt x="232172" y="321469"/>
                </a:lnTo>
                <a:lnTo>
                  <a:pt x="241102" y="321469"/>
                </a:lnTo>
                <a:lnTo>
                  <a:pt x="241102" y="330398"/>
                </a:lnTo>
                <a:lnTo>
                  <a:pt x="241102" y="330398"/>
                </a:lnTo>
                <a:lnTo>
                  <a:pt x="250031" y="339328"/>
                </a:lnTo>
                <a:lnTo>
                  <a:pt x="250031" y="339328"/>
                </a:lnTo>
                <a:lnTo>
                  <a:pt x="258961" y="339328"/>
                </a:lnTo>
                <a:lnTo>
                  <a:pt x="258961" y="339328"/>
                </a:lnTo>
                <a:lnTo>
                  <a:pt x="258961" y="339328"/>
                </a:lnTo>
                <a:lnTo>
                  <a:pt x="267891" y="348258"/>
                </a:lnTo>
                <a:lnTo>
                  <a:pt x="267891" y="348258"/>
                </a:lnTo>
                <a:lnTo>
                  <a:pt x="267891" y="348258"/>
                </a:lnTo>
                <a:lnTo>
                  <a:pt x="267891" y="348258"/>
                </a:lnTo>
                <a:lnTo>
                  <a:pt x="276821" y="348258"/>
                </a:lnTo>
                <a:lnTo>
                  <a:pt x="276821" y="339328"/>
                </a:lnTo>
                <a:lnTo>
                  <a:pt x="276821" y="339328"/>
                </a:lnTo>
                <a:lnTo>
                  <a:pt x="276821" y="339328"/>
                </a:lnTo>
                <a:lnTo>
                  <a:pt x="276821" y="330398"/>
                </a:lnTo>
                <a:lnTo>
                  <a:pt x="276821" y="330398"/>
                </a:lnTo>
                <a:lnTo>
                  <a:pt x="276821" y="321469"/>
                </a:lnTo>
                <a:lnTo>
                  <a:pt x="276821" y="321469"/>
                </a:lnTo>
                <a:lnTo>
                  <a:pt x="285750" y="312539"/>
                </a:lnTo>
                <a:lnTo>
                  <a:pt x="285750" y="312539"/>
                </a:lnTo>
                <a:lnTo>
                  <a:pt x="285750" y="303609"/>
                </a:lnTo>
                <a:lnTo>
                  <a:pt x="285750" y="294680"/>
                </a:lnTo>
                <a:lnTo>
                  <a:pt x="285750" y="285750"/>
                </a:lnTo>
                <a:lnTo>
                  <a:pt x="285750" y="285750"/>
                </a:lnTo>
                <a:lnTo>
                  <a:pt x="285750" y="276820"/>
                </a:lnTo>
                <a:lnTo>
                  <a:pt x="285750" y="267891"/>
                </a:lnTo>
                <a:lnTo>
                  <a:pt x="285750" y="267891"/>
                </a:lnTo>
                <a:lnTo>
                  <a:pt x="294680" y="250031"/>
                </a:lnTo>
                <a:lnTo>
                  <a:pt x="294680" y="241101"/>
                </a:lnTo>
                <a:lnTo>
                  <a:pt x="294680" y="241101"/>
                </a:lnTo>
                <a:lnTo>
                  <a:pt x="294680" y="223242"/>
                </a:lnTo>
                <a:lnTo>
                  <a:pt x="294680" y="223242"/>
                </a:lnTo>
                <a:lnTo>
                  <a:pt x="294680" y="214312"/>
                </a:lnTo>
                <a:lnTo>
                  <a:pt x="294680" y="196453"/>
                </a:lnTo>
                <a:lnTo>
                  <a:pt x="294680" y="196453"/>
                </a:lnTo>
                <a:lnTo>
                  <a:pt x="294680" y="187523"/>
                </a:lnTo>
                <a:lnTo>
                  <a:pt x="294680" y="178594"/>
                </a:lnTo>
                <a:lnTo>
                  <a:pt x="294680" y="169664"/>
                </a:lnTo>
                <a:lnTo>
                  <a:pt x="294680" y="160734"/>
                </a:lnTo>
                <a:lnTo>
                  <a:pt x="294680" y="151805"/>
                </a:lnTo>
                <a:lnTo>
                  <a:pt x="294680" y="142875"/>
                </a:lnTo>
                <a:lnTo>
                  <a:pt x="303610" y="133945"/>
                </a:lnTo>
                <a:lnTo>
                  <a:pt x="303610" y="125016"/>
                </a:lnTo>
                <a:lnTo>
                  <a:pt x="303610" y="125016"/>
                </a:lnTo>
                <a:lnTo>
                  <a:pt x="303610" y="116086"/>
                </a:lnTo>
                <a:lnTo>
                  <a:pt x="303610" y="107156"/>
                </a:lnTo>
                <a:lnTo>
                  <a:pt x="312539" y="98226"/>
                </a:lnTo>
                <a:lnTo>
                  <a:pt x="312539" y="98226"/>
                </a:lnTo>
                <a:lnTo>
                  <a:pt x="321469" y="89297"/>
                </a:lnTo>
                <a:lnTo>
                  <a:pt x="321469" y="80367"/>
                </a:lnTo>
                <a:lnTo>
                  <a:pt x="321469" y="80367"/>
                </a:lnTo>
                <a:lnTo>
                  <a:pt x="330399" y="71437"/>
                </a:lnTo>
                <a:lnTo>
                  <a:pt x="330399" y="71437"/>
                </a:lnTo>
                <a:lnTo>
                  <a:pt x="339328" y="62508"/>
                </a:lnTo>
                <a:lnTo>
                  <a:pt x="348258" y="62508"/>
                </a:lnTo>
                <a:lnTo>
                  <a:pt x="348258" y="53578"/>
                </a:lnTo>
                <a:lnTo>
                  <a:pt x="357188" y="53578"/>
                </a:lnTo>
                <a:lnTo>
                  <a:pt x="357188" y="53578"/>
                </a:lnTo>
                <a:lnTo>
                  <a:pt x="366117" y="53578"/>
                </a:lnTo>
                <a:lnTo>
                  <a:pt x="375047" y="53578"/>
                </a:lnTo>
                <a:lnTo>
                  <a:pt x="375047" y="44648"/>
                </a:lnTo>
                <a:lnTo>
                  <a:pt x="375047" y="53578"/>
                </a:lnTo>
                <a:lnTo>
                  <a:pt x="383977" y="53578"/>
                </a:lnTo>
                <a:lnTo>
                  <a:pt x="383977" y="53578"/>
                </a:lnTo>
                <a:lnTo>
                  <a:pt x="383977" y="53578"/>
                </a:lnTo>
                <a:lnTo>
                  <a:pt x="383977" y="53578"/>
                </a:lnTo>
                <a:lnTo>
                  <a:pt x="392906" y="53578"/>
                </a:lnTo>
                <a:lnTo>
                  <a:pt x="392906" y="53578"/>
                </a:lnTo>
                <a:lnTo>
                  <a:pt x="392906" y="53578"/>
                </a:lnTo>
                <a:lnTo>
                  <a:pt x="392906" y="62508"/>
                </a:lnTo>
                <a:lnTo>
                  <a:pt x="392906" y="62508"/>
                </a:lnTo>
                <a:lnTo>
                  <a:pt x="392906" y="71437"/>
                </a:lnTo>
                <a:lnTo>
                  <a:pt x="401836" y="71437"/>
                </a:lnTo>
                <a:lnTo>
                  <a:pt x="401836" y="71437"/>
                </a:lnTo>
                <a:lnTo>
                  <a:pt x="401836" y="80367"/>
                </a:lnTo>
                <a:lnTo>
                  <a:pt x="401836" y="80367"/>
                </a:lnTo>
                <a:lnTo>
                  <a:pt x="410766" y="80367"/>
                </a:lnTo>
                <a:lnTo>
                  <a:pt x="410766" y="89297"/>
                </a:lnTo>
                <a:lnTo>
                  <a:pt x="410766" y="89297"/>
                </a:lnTo>
                <a:lnTo>
                  <a:pt x="419696" y="98226"/>
                </a:lnTo>
                <a:lnTo>
                  <a:pt x="419696" y="98226"/>
                </a:lnTo>
                <a:lnTo>
                  <a:pt x="419696" y="107156"/>
                </a:lnTo>
                <a:lnTo>
                  <a:pt x="419696" y="107156"/>
                </a:lnTo>
                <a:lnTo>
                  <a:pt x="428625" y="107156"/>
                </a:lnTo>
                <a:lnTo>
                  <a:pt x="428625" y="116086"/>
                </a:lnTo>
                <a:lnTo>
                  <a:pt x="428625" y="116086"/>
                </a:lnTo>
                <a:lnTo>
                  <a:pt x="428625" y="125016"/>
                </a:lnTo>
                <a:lnTo>
                  <a:pt x="428625" y="125016"/>
                </a:lnTo>
                <a:lnTo>
                  <a:pt x="428625" y="133945"/>
                </a:lnTo>
                <a:lnTo>
                  <a:pt x="428625" y="133945"/>
                </a:lnTo>
                <a:lnTo>
                  <a:pt x="428625" y="142875"/>
                </a:lnTo>
                <a:lnTo>
                  <a:pt x="428625" y="142875"/>
                </a:lnTo>
                <a:lnTo>
                  <a:pt x="428625" y="151805"/>
                </a:lnTo>
                <a:lnTo>
                  <a:pt x="428625" y="151805"/>
                </a:lnTo>
                <a:lnTo>
                  <a:pt x="428625" y="160734"/>
                </a:lnTo>
                <a:lnTo>
                  <a:pt x="437555" y="160734"/>
                </a:lnTo>
                <a:lnTo>
                  <a:pt x="437555" y="160734"/>
                </a:lnTo>
                <a:lnTo>
                  <a:pt x="437555" y="169664"/>
                </a:lnTo>
                <a:lnTo>
                  <a:pt x="446485" y="169664"/>
                </a:lnTo>
                <a:lnTo>
                  <a:pt x="446485" y="169664"/>
                </a:lnTo>
                <a:lnTo>
                  <a:pt x="455414" y="178594"/>
                </a:lnTo>
                <a:lnTo>
                  <a:pt x="455414" y="178594"/>
                </a:lnTo>
                <a:lnTo>
                  <a:pt x="464344" y="178594"/>
                </a:lnTo>
                <a:lnTo>
                  <a:pt x="464344" y="178594"/>
                </a:lnTo>
                <a:lnTo>
                  <a:pt x="473274" y="187523"/>
                </a:lnTo>
                <a:lnTo>
                  <a:pt x="473274" y="187523"/>
                </a:lnTo>
                <a:lnTo>
                  <a:pt x="482203" y="187523"/>
                </a:lnTo>
                <a:lnTo>
                  <a:pt x="482203" y="187523"/>
                </a:lnTo>
                <a:lnTo>
                  <a:pt x="482203" y="187523"/>
                </a:lnTo>
                <a:lnTo>
                  <a:pt x="491133" y="196453"/>
                </a:lnTo>
                <a:lnTo>
                  <a:pt x="491133" y="196453"/>
                </a:lnTo>
                <a:lnTo>
                  <a:pt x="491133" y="196453"/>
                </a:lnTo>
                <a:lnTo>
                  <a:pt x="491133" y="196453"/>
                </a:lnTo>
                <a:lnTo>
                  <a:pt x="500063" y="205383"/>
                </a:lnTo>
                <a:lnTo>
                  <a:pt x="500063" y="205383"/>
                </a:lnTo>
                <a:lnTo>
                  <a:pt x="500063" y="214312"/>
                </a:lnTo>
                <a:lnTo>
                  <a:pt x="500063" y="214312"/>
                </a:lnTo>
                <a:lnTo>
                  <a:pt x="508992" y="214312"/>
                </a:lnTo>
                <a:lnTo>
                  <a:pt x="508992" y="21431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7" name="Freeform 166"/>
          <p:cNvSpPr/>
          <p:nvPr/>
        </p:nvSpPr>
        <p:spPr>
          <a:xfrm>
            <a:off x="8108156" y="3187898"/>
            <a:ext cx="562571" cy="741165"/>
          </a:xfrm>
          <a:custGeom>
            <a:avLst/>
            <a:gdLst/>
            <a:ahLst/>
            <a:cxnLst/>
            <a:rect l="0" t="0" r="0" b="0"/>
            <a:pathLst>
              <a:path w="562571" h="741165">
                <a:moveTo>
                  <a:pt x="8930" y="160734"/>
                </a:moveTo>
                <a:lnTo>
                  <a:pt x="893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6"/>
                </a:lnTo>
                <a:lnTo>
                  <a:pt x="17860" y="125016"/>
                </a:lnTo>
                <a:lnTo>
                  <a:pt x="17860" y="11608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7" y="71438"/>
                </a:lnTo>
                <a:lnTo>
                  <a:pt x="89296" y="62508"/>
                </a:lnTo>
                <a:lnTo>
                  <a:pt x="98226" y="53578"/>
                </a:lnTo>
                <a:lnTo>
                  <a:pt x="107156" y="53578"/>
                </a:lnTo>
                <a:lnTo>
                  <a:pt x="116085" y="44648"/>
                </a:lnTo>
                <a:lnTo>
                  <a:pt x="125015" y="35719"/>
                </a:lnTo>
                <a:lnTo>
                  <a:pt x="142874" y="26789"/>
                </a:lnTo>
                <a:lnTo>
                  <a:pt x="151804" y="26789"/>
                </a:lnTo>
                <a:lnTo>
                  <a:pt x="169664" y="26789"/>
                </a:lnTo>
                <a:lnTo>
                  <a:pt x="178593" y="17859"/>
                </a:lnTo>
                <a:lnTo>
                  <a:pt x="196453" y="17859"/>
                </a:lnTo>
                <a:lnTo>
                  <a:pt x="214312" y="8930"/>
                </a:lnTo>
                <a:lnTo>
                  <a:pt x="223242" y="8930"/>
                </a:lnTo>
                <a:lnTo>
                  <a:pt x="250031" y="0"/>
                </a:lnTo>
                <a:lnTo>
                  <a:pt x="258960" y="0"/>
                </a:lnTo>
                <a:lnTo>
                  <a:pt x="276820" y="0"/>
                </a:lnTo>
                <a:lnTo>
                  <a:pt x="294679" y="0"/>
                </a:lnTo>
                <a:lnTo>
                  <a:pt x="312539" y="0"/>
                </a:lnTo>
                <a:lnTo>
                  <a:pt x="321468" y="0"/>
                </a:lnTo>
                <a:lnTo>
                  <a:pt x="339328" y="0"/>
                </a:lnTo>
                <a:lnTo>
                  <a:pt x="357187" y="0"/>
                </a:lnTo>
                <a:lnTo>
                  <a:pt x="366117" y="0"/>
                </a:lnTo>
                <a:lnTo>
                  <a:pt x="383976" y="0"/>
                </a:lnTo>
                <a:lnTo>
                  <a:pt x="392906" y="8930"/>
                </a:lnTo>
                <a:lnTo>
                  <a:pt x="410765" y="8930"/>
                </a:lnTo>
                <a:lnTo>
                  <a:pt x="428624" y="17859"/>
                </a:lnTo>
                <a:lnTo>
                  <a:pt x="437554" y="26789"/>
                </a:lnTo>
                <a:lnTo>
                  <a:pt x="455414" y="26789"/>
                </a:lnTo>
                <a:lnTo>
                  <a:pt x="464343" y="44648"/>
                </a:lnTo>
                <a:lnTo>
                  <a:pt x="473273" y="53578"/>
                </a:lnTo>
                <a:lnTo>
                  <a:pt x="491132" y="53578"/>
                </a:lnTo>
                <a:lnTo>
                  <a:pt x="500062" y="71438"/>
                </a:lnTo>
                <a:lnTo>
                  <a:pt x="508992" y="80367"/>
                </a:lnTo>
                <a:lnTo>
                  <a:pt x="517921" y="89297"/>
                </a:lnTo>
                <a:lnTo>
                  <a:pt x="526851" y="98227"/>
                </a:lnTo>
                <a:lnTo>
                  <a:pt x="535781" y="107156"/>
                </a:lnTo>
                <a:lnTo>
                  <a:pt x="544710" y="116086"/>
                </a:lnTo>
                <a:lnTo>
                  <a:pt x="544710" y="133945"/>
                </a:lnTo>
                <a:lnTo>
                  <a:pt x="553640" y="142875"/>
                </a:lnTo>
                <a:lnTo>
                  <a:pt x="553640" y="151805"/>
                </a:lnTo>
                <a:lnTo>
                  <a:pt x="562570" y="160734"/>
                </a:lnTo>
                <a:lnTo>
                  <a:pt x="562570" y="178594"/>
                </a:lnTo>
                <a:lnTo>
                  <a:pt x="562570" y="187523"/>
                </a:lnTo>
                <a:lnTo>
                  <a:pt x="562570" y="205383"/>
                </a:lnTo>
                <a:lnTo>
                  <a:pt x="553640" y="214313"/>
                </a:lnTo>
                <a:lnTo>
                  <a:pt x="553640" y="232172"/>
                </a:lnTo>
                <a:lnTo>
                  <a:pt x="553640" y="241102"/>
                </a:lnTo>
                <a:lnTo>
                  <a:pt x="553640" y="250031"/>
                </a:lnTo>
                <a:lnTo>
                  <a:pt x="544710" y="267891"/>
                </a:lnTo>
                <a:lnTo>
                  <a:pt x="544710" y="276820"/>
                </a:lnTo>
                <a:lnTo>
                  <a:pt x="544710" y="294680"/>
                </a:lnTo>
                <a:lnTo>
                  <a:pt x="535781" y="312539"/>
                </a:lnTo>
                <a:lnTo>
                  <a:pt x="526851" y="321469"/>
                </a:lnTo>
                <a:lnTo>
                  <a:pt x="526851" y="339328"/>
                </a:lnTo>
                <a:lnTo>
                  <a:pt x="517921" y="348258"/>
                </a:lnTo>
                <a:lnTo>
                  <a:pt x="517921" y="366117"/>
                </a:lnTo>
                <a:lnTo>
                  <a:pt x="508992" y="383977"/>
                </a:lnTo>
                <a:lnTo>
                  <a:pt x="500062" y="392906"/>
                </a:lnTo>
                <a:lnTo>
                  <a:pt x="491132" y="410766"/>
                </a:lnTo>
                <a:lnTo>
                  <a:pt x="482203" y="428625"/>
                </a:lnTo>
                <a:lnTo>
                  <a:pt x="473273" y="437555"/>
                </a:lnTo>
                <a:lnTo>
                  <a:pt x="464343" y="455414"/>
                </a:lnTo>
                <a:lnTo>
                  <a:pt x="455414" y="473273"/>
                </a:lnTo>
                <a:lnTo>
                  <a:pt x="446484" y="482203"/>
                </a:lnTo>
                <a:lnTo>
                  <a:pt x="437554" y="500063"/>
                </a:lnTo>
                <a:lnTo>
                  <a:pt x="428624" y="517922"/>
                </a:lnTo>
                <a:lnTo>
                  <a:pt x="410765" y="526852"/>
                </a:lnTo>
                <a:lnTo>
                  <a:pt x="401835" y="544711"/>
                </a:lnTo>
                <a:lnTo>
                  <a:pt x="392906" y="553641"/>
                </a:lnTo>
                <a:lnTo>
                  <a:pt x="375046" y="571500"/>
                </a:lnTo>
                <a:lnTo>
                  <a:pt x="366117" y="580430"/>
                </a:lnTo>
                <a:lnTo>
                  <a:pt x="348257" y="589359"/>
                </a:lnTo>
                <a:lnTo>
                  <a:pt x="339328" y="607219"/>
                </a:lnTo>
                <a:lnTo>
                  <a:pt x="321468" y="625078"/>
                </a:lnTo>
                <a:lnTo>
                  <a:pt x="303609" y="634008"/>
                </a:lnTo>
                <a:lnTo>
                  <a:pt x="294679" y="642938"/>
                </a:lnTo>
                <a:lnTo>
                  <a:pt x="276820" y="660797"/>
                </a:lnTo>
                <a:lnTo>
                  <a:pt x="267890" y="669727"/>
                </a:lnTo>
                <a:lnTo>
                  <a:pt x="250031" y="678656"/>
                </a:lnTo>
                <a:lnTo>
                  <a:pt x="241101" y="687586"/>
                </a:lnTo>
                <a:lnTo>
                  <a:pt x="223242" y="696516"/>
                </a:lnTo>
                <a:lnTo>
                  <a:pt x="214312" y="705445"/>
                </a:lnTo>
                <a:lnTo>
                  <a:pt x="196453" y="714375"/>
                </a:lnTo>
                <a:lnTo>
                  <a:pt x="187523" y="723305"/>
                </a:lnTo>
                <a:lnTo>
                  <a:pt x="178593" y="732234"/>
                </a:lnTo>
                <a:lnTo>
                  <a:pt x="169664" y="732234"/>
                </a:lnTo>
                <a:lnTo>
                  <a:pt x="160734" y="741164"/>
                </a:lnTo>
                <a:lnTo>
                  <a:pt x="151804" y="741164"/>
                </a:lnTo>
                <a:lnTo>
                  <a:pt x="133945" y="741164"/>
                </a:lnTo>
                <a:lnTo>
                  <a:pt x="133945" y="74116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Freeform 167"/>
          <p:cNvSpPr/>
          <p:nvPr/>
        </p:nvSpPr>
        <p:spPr>
          <a:xfrm>
            <a:off x="8018859" y="2723555"/>
            <a:ext cx="258962" cy="491133"/>
          </a:xfrm>
          <a:custGeom>
            <a:avLst/>
            <a:gdLst/>
            <a:ahLst/>
            <a:cxnLst/>
            <a:rect l="0" t="0" r="0" b="0"/>
            <a:pathLst>
              <a:path w="258962" h="491133">
                <a:moveTo>
                  <a:pt x="250031" y="491132"/>
                </a:moveTo>
                <a:lnTo>
                  <a:pt x="250031" y="482202"/>
                </a:lnTo>
                <a:lnTo>
                  <a:pt x="250031" y="482202"/>
                </a:lnTo>
                <a:lnTo>
                  <a:pt x="250031" y="473273"/>
                </a:lnTo>
                <a:lnTo>
                  <a:pt x="250031" y="473273"/>
                </a:lnTo>
                <a:lnTo>
                  <a:pt x="250031" y="473273"/>
                </a:lnTo>
                <a:lnTo>
                  <a:pt x="250031" y="464343"/>
                </a:lnTo>
                <a:lnTo>
                  <a:pt x="250031" y="455413"/>
                </a:lnTo>
                <a:lnTo>
                  <a:pt x="258961" y="455413"/>
                </a:lnTo>
                <a:lnTo>
                  <a:pt x="258961" y="446484"/>
                </a:lnTo>
                <a:lnTo>
                  <a:pt x="258961" y="437554"/>
                </a:lnTo>
                <a:lnTo>
                  <a:pt x="258961" y="428624"/>
                </a:lnTo>
                <a:lnTo>
                  <a:pt x="258961" y="410765"/>
                </a:lnTo>
                <a:lnTo>
                  <a:pt x="258961" y="401835"/>
                </a:lnTo>
                <a:lnTo>
                  <a:pt x="258961" y="392906"/>
                </a:lnTo>
                <a:lnTo>
                  <a:pt x="250031" y="375046"/>
                </a:lnTo>
                <a:lnTo>
                  <a:pt x="250031" y="357187"/>
                </a:lnTo>
                <a:lnTo>
                  <a:pt x="241101" y="339327"/>
                </a:lnTo>
                <a:lnTo>
                  <a:pt x="241101" y="330398"/>
                </a:lnTo>
                <a:lnTo>
                  <a:pt x="232171" y="312538"/>
                </a:lnTo>
                <a:lnTo>
                  <a:pt x="223242" y="294679"/>
                </a:lnTo>
                <a:lnTo>
                  <a:pt x="205382" y="276820"/>
                </a:lnTo>
                <a:lnTo>
                  <a:pt x="196453" y="250031"/>
                </a:lnTo>
                <a:lnTo>
                  <a:pt x="178593" y="241101"/>
                </a:lnTo>
                <a:lnTo>
                  <a:pt x="169664" y="223241"/>
                </a:lnTo>
                <a:lnTo>
                  <a:pt x="151805" y="205382"/>
                </a:lnTo>
                <a:lnTo>
                  <a:pt x="133946" y="187523"/>
                </a:lnTo>
                <a:lnTo>
                  <a:pt x="116086" y="169663"/>
                </a:lnTo>
                <a:lnTo>
                  <a:pt x="107157" y="151804"/>
                </a:lnTo>
                <a:lnTo>
                  <a:pt x="89297" y="133945"/>
                </a:lnTo>
                <a:lnTo>
                  <a:pt x="80368" y="125015"/>
                </a:lnTo>
                <a:lnTo>
                  <a:pt x="62508" y="107156"/>
                </a:lnTo>
                <a:lnTo>
                  <a:pt x="53579" y="98226"/>
                </a:lnTo>
                <a:lnTo>
                  <a:pt x="44649" y="80366"/>
                </a:lnTo>
                <a:lnTo>
                  <a:pt x="35719" y="62508"/>
                </a:lnTo>
                <a:lnTo>
                  <a:pt x="26789" y="53578"/>
                </a:lnTo>
                <a:lnTo>
                  <a:pt x="17860" y="44648"/>
                </a:lnTo>
                <a:lnTo>
                  <a:pt x="17860" y="35718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9" name="Freeform 168"/>
          <p:cNvSpPr/>
          <p:nvPr/>
        </p:nvSpPr>
        <p:spPr>
          <a:xfrm>
            <a:off x="8420695" y="2750344"/>
            <a:ext cx="401836" cy="446485"/>
          </a:xfrm>
          <a:custGeom>
            <a:avLst/>
            <a:gdLst/>
            <a:ahLst/>
            <a:cxnLst/>
            <a:rect l="0" t="0" r="0" b="0"/>
            <a:pathLst>
              <a:path w="401836" h="446485">
                <a:moveTo>
                  <a:pt x="0" y="446484"/>
                </a:moveTo>
                <a:lnTo>
                  <a:pt x="0" y="437554"/>
                </a:lnTo>
                <a:lnTo>
                  <a:pt x="0" y="428624"/>
                </a:lnTo>
                <a:lnTo>
                  <a:pt x="8929" y="410765"/>
                </a:lnTo>
                <a:lnTo>
                  <a:pt x="8929" y="401835"/>
                </a:lnTo>
                <a:lnTo>
                  <a:pt x="8929" y="392906"/>
                </a:lnTo>
                <a:lnTo>
                  <a:pt x="17859" y="383976"/>
                </a:lnTo>
                <a:lnTo>
                  <a:pt x="26789" y="366117"/>
                </a:lnTo>
                <a:lnTo>
                  <a:pt x="26789" y="357187"/>
                </a:lnTo>
                <a:lnTo>
                  <a:pt x="35718" y="339327"/>
                </a:lnTo>
                <a:lnTo>
                  <a:pt x="44648" y="321468"/>
                </a:lnTo>
                <a:lnTo>
                  <a:pt x="53578" y="312538"/>
                </a:lnTo>
                <a:lnTo>
                  <a:pt x="62507" y="294679"/>
                </a:lnTo>
                <a:lnTo>
                  <a:pt x="62507" y="276820"/>
                </a:lnTo>
                <a:lnTo>
                  <a:pt x="71437" y="267890"/>
                </a:lnTo>
                <a:lnTo>
                  <a:pt x="80367" y="250031"/>
                </a:lnTo>
                <a:lnTo>
                  <a:pt x="89296" y="232171"/>
                </a:lnTo>
                <a:lnTo>
                  <a:pt x="98226" y="214312"/>
                </a:lnTo>
                <a:lnTo>
                  <a:pt x="116085" y="196452"/>
                </a:lnTo>
                <a:lnTo>
                  <a:pt x="125015" y="178593"/>
                </a:lnTo>
                <a:lnTo>
                  <a:pt x="133945" y="160734"/>
                </a:lnTo>
                <a:lnTo>
                  <a:pt x="151804" y="151804"/>
                </a:lnTo>
                <a:lnTo>
                  <a:pt x="169664" y="133945"/>
                </a:lnTo>
                <a:lnTo>
                  <a:pt x="178593" y="125015"/>
                </a:lnTo>
                <a:lnTo>
                  <a:pt x="196453" y="107156"/>
                </a:lnTo>
                <a:lnTo>
                  <a:pt x="214312" y="98226"/>
                </a:lnTo>
                <a:lnTo>
                  <a:pt x="232171" y="89296"/>
                </a:lnTo>
                <a:lnTo>
                  <a:pt x="250031" y="71437"/>
                </a:lnTo>
                <a:lnTo>
                  <a:pt x="267890" y="62507"/>
                </a:lnTo>
                <a:lnTo>
                  <a:pt x="276820" y="53577"/>
                </a:lnTo>
                <a:lnTo>
                  <a:pt x="294679" y="44648"/>
                </a:lnTo>
                <a:lnTo>
                  <a:pt x="312539" y="35719"/>
                </a:lnTo>
                <a:lnTo>
                  <a:pt x="330398" y="26789"/>
                </a:lnTo>
                <a:lnTo>
                  <a:pt x="339328" y="26789"/>
                </a:lnTo>
                <a:lnTo>
                  <a:pt x="357187" y="17859"/>
                </a:lnTo>
                <a:lnTo>
                  <a:pt x="366117" y="8929"/>
                </a:lnTo>
                <a:lnTo>
                  <a:pt x="375046" y="8929"/>
                </a:lnTo>
                <a:lnTo>
                  <a:pt x="383976" y="0"/>
                </a:lnTo>
                <a:lnTo>
                  <a:pt x="383976" y="0"/>
                </a:lnTo>
                <a:lnTo>
                  <a:pt x="401835" y="0"/>
                </a:lnTo>
                <a:lnTo>
                  <a:pt x="401835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0" name="Freeform 169"/>
          <p:cNvSpPr/>
          <p:nvPr/>
        </p:nvSpPr>
        <p:spPr>
          <a:xfrm>
            <a:off x="8617148" y="3348632"/>
            <a:ext cx="348258" cy="8931"/>
          </a:xfrm>
          <a:custGeom>
            <a:avLst/>
            <a:gdLst/>
            <a:ahLst/>
            <a:cxnLst/>
            <a:rect l="0" t="0" r="0" b="0"/>
            <a:pathLst>
              <a:path w="348258" h="8931">
                <a:moveTo>
                  <a:pt x="0" y="8930"/>
                </a:moveTo>
                <a:lnTo>
                  <a:pt x="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0"/>
                </a:lnTo>
                <a:lnTo>
                  <a:pt x="196453" y="0"/>
                </a:lnTo>
                <a:lnTo>
                  <a:pt x="205382" y="0"/>
                </a:lnTo>
                <a:lnTo>
                  <a:pt x="223242" y="0"/>
                </a:lnTo>
                <a:lnTo>
                  <a:pt x="241101" y="0"/>
                </a:lnTo>
                <a:lnTo>
                  <a:pt x="258961" y="0"/>
                </a:lnTo>
                <a:lnTo>
                  <a:pt x="276820" y="0"/>
                </a:lnTo>
                <a:lnTo>
                  <a:pt x="294679" y="0"/>
                </a:lnTo>
                <a:lnTo>
                  <a:pt x="312539" y="0"/>
                </a:lnTo>
                <a:lnTo>
                  <a:pt x="321468" y="8930"/>
                </a:lnTo>
                <a:lnTo>
                  <a:pt x="348257" y="8930"/>
                </a:lnTo>
                <a:lnTo>
                  <a:pt x="348257" y="893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8536780" y="3741539"/>
            <a:ext cx="375048" cy="89298"/>
          </a:xfrm>
          <a:custGeom>
            <a:avLst/>
            <a:gdLst/>
            <a:ahLst/>
            <a:cxnLst/>
            <a:rect l="0" t="0" r="0" b="0"/>
            <a:pathLst>
              <a:path w="375048" h="8929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8929"/>
                </a:lnTo>
                <a:lnTo>
                  <a:pt x="26790" y="8929"/>
                </a:lnTo>
                <a:lnTo>
                  <a:pt x="35719" y="8929"/>
                </a:lnTo>
                <a:lnTo>
                  <a:pt x="53579" y="17859"/>
                </a:lnTo>
                <a:lnTo>
                  <a:pt x="62508" y="17859"/>
                </a:lnTo>
                <a:lnTo>
                  <a:pt x="80368" y="26789"/>
                </a:lnTo>
                <a:lnTo>
                  <a:pt x="98227" y="26789"/>
                </a:lnTo>
                <a:lnTo>
                  <a:pt x="107157" y="26789"/>
                </a:lnTo>
                <a:lnTo>
                  <a:pt x="125016" y="26789"/>
                </a:lnTo>
                <a:lnTo>
                  <a:pt x="142875" y="26789"/>
                </a:lnTo>
                <a:lnTo>
                  <a:pt x="160735" y="35718"/>
                </a:lnTo>
                <a:lnTo>
                  <a:pt x="178594" y="35718"/>
                </a:lnTo>
                <a:lnTo>
                  <a:pt x="196454" y="35718"/>
                </a:lnTo>
                <a:lnTo>
                  <a:pt x="223243" y="44648"/>
                </a:lnTo>
                <a:lnTo>
                  <a:pt x="241102" y="44648"/>
                </a:lnTo>
                <a:lnTo>
                  <a:pt x="258961" y="53578"/>
                </a:lnTo>
                <a:lnTo>
                  <a:pt x="276821" y="53578"/>
                </a:lnTo>
                <a:lnTo>
                  <a:pt x="294680" y="62507"/>
                </a:lnTo>
                <a:lnTo>
                  <a:pt x="312540" y="62507"/>
                </a:lnTo>
                <a:lnTo>
                  <a:pt x="321469" y="71437"/>
                </a:lnTo>
                <a:lnTo>
                  <a:pt x="339329" y="71437"/>
                </a:lnTo>
                <a:lnTo>
                  <a:pt x="348258" y="80367"/>
                </a:lnTo>
                <a:lnTo>
                  <a:pt x="366118" y="80367"/>
                </a:lnTo>
                <a:lnTo>
                  <a:pt x="375047" y="89297"/>
                </a:lnTo>
                <a:lnTo>
                  <a:pt x="375047" y="8929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8358187" y="3875484"/>
            <a:ext cx="312540" cy="205384"/>
          </a:xfrm>
          <a:custGeom>
            <a:avLst/>
            <a:gdLst/>
            <a:ahLst/>
            <a:cxnLst/>
            <a:rect l="0" t="0" r="0" b="0"/>
            <a:pathLst>
              <a:path w="312540" h="20538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35719"/>
                </a:lnTo>
                <a:lnTo>
                  <a:pt x="71437" y="44648"/>
                </a:lnTo>
                <a:lnTo>
                  <a:pt x="80367" y="44648"/>
                </a:lnTo>
                <a:lnTo>
                  <a:pt x="89297" y="53578"/>
                </a:lnTo>
                <a:lnTo>
                  <a:pt x="98226" y="62508"/>
                </a:lnTo>
                <a:lnTo>
                  <a:pt x="116086" y="71437"/>
                </a:lnTo>
                <a:lnTo>
                  <a:pt x="125015" y="80367"/>
                </a:lnTo>
                <a:lnTo>
                  <a:pt x="142875" y="89297"/>
                </a:lnTo>
                <a:lnTo>
                  <a:pt x="160734" y="107156"/>
                </a:lnTo>
                <a:lnTo>
                  <a:pt x="178593" y="116086"/>
                </a:lnTo>
                <a:lnTo>
                  <a:pt x="196453" y="125016"/>
                </a:lnTo>
                <a:lnTo>
                  <a:pt x="214312" y="142875"/>
                </a:lnTo>
                <a:lnTo>
                  <a:pt x="232172" y="151805"/>
                </a:lnTo>
                <a:lnTo>
                  <a:pt x="250031" y="160734"/>
                </a:lnTo>
                <a:lnTo>
                  <a:pt x="267890" y="178594"/>
                </a:lnTo>
                <a:lnTo>
                  <a:pt x="285750" y="187523"/>
                </a:lnTo>
                <a:lnTo>
                  <a:pt x="312539" y="205383"/>
                </a:lnTo>
                <a:lnTo>
                  <a:pt x="312539" y="20538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4304109" y="2160984"/>
            <a:ext cx="250033" cy="4509493"/>
          </a:xfrm>
          <a:custGeom>
            <a:avLst/>
            <a:gdLst/>
            <a:ahLst/>
            <a:cxnLst/>
            <a:rect l="0" t="0" r="0" b="0"/>
            <a:pathLst>
              <a:path w="250033" h="4509493">
                <a:moveTo>
                  <a:pt x="250032" y="8930"/>
                </a:moveTo>
                <a:lnTo>
                  <a:pt x="250032" y="893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32172" y="0"/>
                </a:lnTo>
                <a:lnTo>
                  <a:pt x="232172" y="8930"/>
                </a:lnTo>
                <a:lnTo>
                  <a:pt x="223243" y="8930"/>
                </a:lnTo>
                <a:lnTo>
                  <a:pt x="214313" y="8930"/>
                </a:lnTo>
                <a:lnTo>
                  <a:pt x="214313" y="17860"/>
                </a:lnTo>
                <a:lnTo>
                  <a:pt x="205383" y="26789"/>
                </a:lnTo>
                <a:lnTo>
                  <a:pt x="196454" y="35719"/>
                </a:lnTo>
                <a:lnTo>
                  <a:pt x="196454" y="35719"/>
                </a:lnTo>
                <a:lnTo>
                  <a:pt x="187524" y="44649"/>
                </a:lnTo>
                <a:lnTo>
                  <a:pt x="178594" y="62508"/>
                </a:lnTo>
                <a:lnTo>
                  <a:pt x="169664" y="62508"/>
                </a:lnTo>
                <a:lnTo>
                  <a:pt x="160735" y="80367"/>
                </a:lnTo>
                <a:lnTo>
                  <a:pt x="151805" y="89297"/>
                </a:lnTo>
                <a:lnTo>
                  <a:pt x="142875" y="98227"/>
                </a:lnTo>
                <a:lnTo>
                  <a:pt x="133946" y="107156"/>
                </a:lnTo>
                <a:lnTo>
                  <a:pt x="125016" y="125016"/>
                </a:lnTo>
                <a:lnTo>
                  <a:pt x="116086" y="133945"/>
                </a:lnTo>
                <a:lnTo>
                  <a:pt x="107157" y="151805"/>
                </a:lnTo>
                <a:lnTo>
                  <a:pt x="98227" y="169664"/>
                </a:lnTo>
                <a:lnTo>
                  <a:pt x="89297" y="178594"/>
                </a:lnTo>
                <a:lnTo>
                  <a:pt x="89297" y="196453"/>
                </a:lnTo>
                <a:lnTo>
                  <a:pt x="80368" y="214313"/>
                </a:lnTo>
                <a:lnTo>
                  <a:pt x="80368" y="232172"/>
                </a:lnTo>
                <a:lnTo>
                  <a:pt x="71438" y="258961"/>
                </a:lnTo>
                <a:lnTo>
                  <a:pt x="71438" y="276820"/>
                </a:lnTo>
                <a:lnTo>
                  <a:pt x="71438" y="294680"/>
                </a:lnTo>
                <a:lnTo>
                  <a:pt x="62508" y="312539"/>
                </a:lnTo>
                <a:lnTo>
                  <a:pt x="62508" y="330399"/>
                </a:lnTo>
                <a:lnTo>
                  <a:pt x="62508" y="357188"/>
                </a:lnTo>
                <a:lnTo>
                  <a:pt x="71438" y="375047"/>
                </a:lnTo>
                <a:lnTo>
                  <a:pt x="71438" y="401836"/>
                </a:lnTo>
                <a:lnTo>
                  <a:pt x="71438" y="419696"/>
                </a:lnTo>
                <a:lnTo>
                  <a:pt x="80368" y="437555"/>
                </a:lnTo>
                <a:lnTo>
                  <a:pt x="89297" y="464344"/>
                </a:lnTo>
                <a:lnTo>
                  <a:pt x="89297" y="482204"/>
                </a:lnTo>
                <a:lnTo>
                  <a:pt x="98227" y="508993"/>
                </a:lnTo>
                <a:lnTo>
                  <a:pt x="107157" y="526852"/>
                </a:lnTo>
                <a:lnTo>
                  <a:pt x="125016" y="553641"/>
                </a:lnTo>
                <a:lnTo>
                  <a:pt x="133946" y="571500"/>
                </a:lnTo>
                <a:lnTo>
                  <a:pt x="142875" y="589360"/>
                </a:lnTo>
                <a:lnTo>
                  <a:pt x="151805" y="616149"/>
                </a:lnTo>
                <a:lnTo>
                  <a:pt x="160735" y="634008"/>
                </a:lnTo>
                <a:lnTo>
                  <a:pt x="169664" y="660797"/>
                </a:lnTo>
                <a:lnTo>
                  <a:pt x="178594" y="678656"/>
                </a:lnTo>
                <a:lnTo>
                  <a:pt x="187524" y="705445"/>
                </a:lnTo>
                <a:lnTo>
                  <a:pt x="196454" y="732234"/>
                </a:lnTo>
                <a:lnTo>
                  <a:pt x="196454" y="750094"/>
                </a:lnTo>
                <a:lnTo>
                  <a:pt x="205383" y="776883"/>
                </a:lnTo>
                <a:lnTo>
                  <a:pt x="205383" y="803672"/>
                </a:lnTo>
                <a:lnTo>
                  <a:pt x="205383" y="821531"/>
                </a:lnTo>
                <a:lnTo>
                  <a:pt x="205383" y="857250"/>
                </a:lnTo>
                <a:lnTo>
                  <a:pt x="196454" y="875109"/>
                </a:lnTo>
                <a:lnTo>
                  <a:pt x="196454" y="901898"/>
                </a:lnTo>
                <a:lnTo>
                  <a:pt x="187524" y="928687"/>
                </a:lnTo>
                <a:lnTo>
                  <a:pt x="178594" y="955477"/>
                </a:lnTo>
                <a:lnTo>
                  <a:pt x="178594" y="982266"/>
                </a:lnTo>
                <a:lnTo>
                  <a:pt x="160735" y="1009055"/>
                </a:lnTo>
                <a:lnTo>
                  <a:pt x="151805" y="1035844"/>
                </a:lnTo>
                <a:lnTo>
                  <a:pt x="142875" y="1062633"/>
                </a:lnTo>
                <a:lnTo>
                  <a:pt x="133946" y="1089422"/>
                </a:lnTo>
                <a:lnTo>
                  <a:pt x="116086" y="1116211"/>
                </a:lnTo>
                <a:lnTo>
                  <a:pt x="107157" y="1143000"/>
                </a:lnTo>
                <a:lnTo>
                  <a:pt x="98227" y="1169789"/>
                </a:lnTo>
                <a:lnTo>
                  <a:pt x="89297" y="1187648"/>
                </a:lnTo>
                <a:lnTo>
                  <a:pt x="80368" y="1214437"/>
                </a:lnTo>
                <a:lnTo>
                  <a:pt x="71438" y="1241227"/>
                </a:lnTo>
                <a:lnTo>
                  <a:pt x="62508" y="1268016"/>
                </a:lnTo>
                <a:lnTo>
                  <a:pt x="53579" y="1285875"/>
                </a:lnTo>
                <a:lnTo>
                  <a:pt x="53579" y="1312664"/>
                </a:lnTo>
                <a:lnTo>
                  <a:pt x="44649" y="1339453"/>
                </a:lnTo>
                <a:lnTo>
                  <a:pt x="44649" y="1366242"/>
                </a:lnTo>
                <a:lnTo>
                  <a:pt x="44649" y="1384102"/>
                </a:lnTo>
                <a:lnTo>
                  <a:pt x="44649" y="1410891"/>
                </a:lnTo>
                <a:lnTo>
                  <a:pt x="44649" y="1428750"/>
                </a:lnTo>
                <a:lnTo>
                  <a:pt x="44649" y="1455539"/>
                </a:lnTo>
                <a:lnTo>
                  <a:pt x="53579" y="1473398"/>
                </a:lnTo>
                <a:lnTo>
                  <a:pt x="53579" y="1491258"/>
                </a:lnTo>
                <a:lnTo>
                  <a:pt x="62508" y="1518047"/>
                </a:lnTo>
                <a:lnTo>
                  <a:pt x="71438" y="1535906"/>
                </a:lnTo>
                <a:lnTo>
                  <a:pt x="80368" y="1562695"/>
                </a:lnTo>
                <a:lnTo>
                  <a:pt x="80368" y="1580555"/>
                </a:lnTo>
                <a:lnTo>
                  <a:pt x="89297" y="1607344"/>
                </a:lnTo>
                <a:lnTo>
                  <a:pt x="98227" y="1625203"/>
                </a:lnTo>
                <a:lnTo>
                  <a:pt x="107157" y="1651992"/>
                </a:lnTo>
                <a:lnTo>
                  <a:pt x="107157" y="1669852"/>
                </a:lnTo>
                <a:lnTo>
                  <a:pt x="116086" y="1696641"/>
                </a:lnTo>
                <a:lnTo>
                  <a:pt x="116086" y="1723430"/>
                </a:lnTo>
                <a:lnTo>
                  <a:pt x="116086" y="1750219"/>
                </a:lnTo>
                <a:lnTo>
                  <a:pt x="116086" y="1777008"/>
                </a:lnTo>
                <a:lnTo>
                  <a:pt x="116086" y="1803797"/>
                </a:lnTo>
                <a:lnTo>
                  <a:pt x="107157" y="1830586"/>
                </a:lnTo>
                <a:lnTo>
                  <a:pt x="98227" y="1857375"/>
                </a:lnTo>
                <a:lnTo>
                  <a:pt x="98227" y="1884164"/>
                </a:lnTo>
                <a:lnTo>
                  <a:pt x="89297" y="1910953"/>
                </a:lnTo>
                <a:lnTo>
                  <a:pt x="80368" y="1946672"/>
                </a:lnTo>
                <a:lnTo>
                  <a:pt x="71438" y="1973461"/>
                </a:lnTo>
                <a:lnTo>
                  <a:pt x="62508" y="2009180"/>
                </a:lnTo>
                <a:lnTo>
                  <a:pt x="62508" y="2035969"/>
                </a:lnTo>
                <a:lnTo>
                  <a:pt x="53579" y="2062758"/>
                </a:lnTo>
                <a:lnTo>
                  <a:pt x="44649" y="2089547"/>
                </a:lnTo>
                <a:lnTo>
                  <a:pt x="44649" y="2125266"/>
                </a:lnTo>
                <a:lnTo>
                  <a:pt x="35719" y="2152055"/>
                </a:lnTo>
                <a:lnTo>
                  <a:pt x="35719" y="2187773"/>
                </a:lnTo>
                <a:lnTo>
                  <a:pt x="26789" y="2214562"/>
                </a:lnTo>
                <a:lnTo>
                  <a:pt x="26789" y="2241352"/>
                </a:lnTo>
                <a:lnTo>
                  <a:pt x="26789" y="2268141"/>
                </a:lnTo>
                <a:lnTo>
                  <a:pt x="35719" y="2294930"/>
                </a:lnTo>
                <a:lnTo>
                  <a:pt x="35719" y="2321719"/>
                </a:lnTo>
                <a:lnTo>
                  <a:pt x="35719" y="2357437"/>
                </a:lnTo>
                <a:lnTo>
                  <a:pt x="35719" y="2384227"/>
                </a:lnTo>
                <a:lnTo>
                  <a:pt x="35719" y="2411016"/>
                </a:lnTo>
                <a:lnTo>
                  <a:pt x="35719" y="2437805"/>
                </a:lnTo>
                <a:lnTo>
                  <a:pt x="35719" y="2464594"/>
                </a:lnTo>
                <a:lnTo>
                  <a:pt x="35719" y="2500312"/>
                </a:lnTo>
                <a:lnTo>
                  <a:pt x="35719" y="2527102"/>
                </a:lnTo>
                <a:lnTo>
                  <a:pt x="35719" y="2562820"/>
                </a:lnTo>
                <a:lnTo>
                  <a:pt x="26789" y="2589609"/>
                </a:lnTo>
                <a:lnTo>
                  <a:pt x="26789" y="2625328"/>
                </a:lnTo>
                <a:lnTo>
                  <a:pt x="17860" y="2661047"/>
                </a:lnTo>
                <a:lnTo>
                  <a:pt x="17860" y="2687836"/>
                </a:lnTo>
                <a:lnTo>
                  <a:pt x="8930" y="2723555"/>
                </a:lnTo>
                <a:lnTo>
                  <a:pt x="8930" y="2759274"/>
                </a:lnTo>
                <a:lnTo>
                  <a:pt x="0" y="2786063"/>
                </a:lnTo>
                <a:lnTo>
                  <a:pt x="0" y="2821782"/>
                </a:lnTo>
                <a:lnTo>
                  <a:pt x="0" y="2848571"/>
                </a:lnTo>
                <a:lnTo>
                  <a:pt x="0" y="2884289"/>
                </a:lnTo>
                <a:lnTo>
                  <a:pt x="0" y="2911079"/>
                </a:lnTo>
                <a:lnTo>
                  <a:pt x="0" y="2946797"/>
                </a:lnTo>
                <a:lnTo>
                  <a:pt x="8930" y="2982516"/>
                </a:lnTo>
                <a:lnTo>
                  <a:pt x="8930" y="3009305"/>
                </a:lnTo>
                <a:lnTo>
                  <a:pt x="17860" y="3045024"/>
                </a:lnTo>
                <a:lnTo>
                  <a:pt x="17860" y="3071813"/>
                </a:lnTo>
                <a:lnTo>
                  <a:pt x="26789" y="3107532"/>
                </a:lnTo>
                <a:lnTo>
                  <a:pt x="35719" y="3134321"/>
                </a:lnTo>
                <a:lnTo>
                  <a:pt x="44649" y="3170039"/>
                </a:lnTo>
                <a:lnTo>
                  <a:pt x="53579" y="3205758"/>
                </a:lnTo>
                <a:lnTo>
                  <a:pt x="62508" y="3232547"/>
                </a:lnTo>
                <a:lnTo>
                  <a:pt x="71438" y="3268266"/>
                </a:lnTo>
                <a:lnTo>
                  <a:pt x="80368" y="3303985"/>
                </a:lnTo>
                <a:lnTo>
                  <a:pt x="89297" y="3330774"/>
                </a:lnTo>
                <a:lnTo>
                  <a:pt x="98227" y="3366493"/>
                </a:lnTo>
                <a:lnTo>
                  <a:pt x="98227" y="3411141"/>
                </a:lnTo>
                <a:lnTo>
                  <a:pt x="107157" y="3446859"/>
                </a:lnTo>
                <a:lnTo>
                  <a:pt x="107157" y="3482578"/>
                </a:lnTo>
                <a:lnTo>
                  <a:pt x="107157" y="3518296"/>
                </a:lnTo>
                <a:lnTo>
                  <a:pt x="116086" y="3554015"/>
                </a:lnTo>
                <a:lnTo>
                  <a:pt x="107157" y="3589734"/>
                </a:lnTo>
                <a:lnTo>
                  <a:pt x="107157" y="3625453"/>
                </a:lnTo>
                <a:lnTo>
                  <a:pt x="107157" y="3670101"/>
                </a:lnTo>
                <a:lnTo>
                  <a:pt x="107157" y="3705820"/>
                </a:lnTo>
                <a:lnTo>
                  <a:pt x="107157" y="3750468"/>
                </a:lnTo>
                <a:lnTo>
                  <a:pt x="107157" y="3786187"/>
                </a:lnTo>
                <a:lnTo>
                  <a:pt x="98227" y="3830836"/>
                </a:lnTo>
                <a:lnTo>
                  <a:pt x="98227" y="3866554"/>
                </a:lnTo>
                <a:lnTo>
                  <a:pt x="98227" y="3902273"/>
                </a:lnTo>
                <a:lnTo>
                  <a:pt x="98227" y="3946921"/>
                </a:lnTo>
                <a:lnTo>
                  <a:pt x="98227" y="3982640"/>
                </a:lnTo>
                <a:lnTo>
                  <a:pt x="98227" y="4018359"/>
                </a:lnTo>
                <a:lnTo>
                  <a:pt x="98227" y="4054078"/>
                </a:lnTo>
                <a:lnTo>
                  <a:pt x="98227" y="4089796"/>
                </a:lnTo>
                <a:lnTo>
                  <a:pt x="98227" y="4125515"/>
                </a:lnTo>
                <a:lnTo>
                  <a:pt x="98227" y="4161234"/>
                </a:lnTo>
                <a:lnTo>
                  <a:pt x="98227" y="4188023"/>
                </a:lnTo>
                <a:lnTo>
                  <a:pt x="107157" y="4223742"/>
                </a:lnTo>
                <a:lnTo>
                  <a:pt x="107157" y="4250531"/>
                </a:lnTo>
                <a:lnTo>
                  <a:pt x="107157" y="4277320"/>
                </a:lnTo>
                <a:lnTo>
                  <a:pt x="107157" y="4304109"/>
                </a:lnTo>
                <a:lnTo>
                  <a:pt x="116086" y="4330898"/>
                </a:lnTo>
                <a:lnTo>
                  <a:pt x="116086" y="4357687"/>
                </a:lnTo>
                <a:lnTo>
                  <a:pt x="125016" y="4384476"/>
                </a:lnTo>
                <a:lnTo>
                  <a:pt x="125016" y="4402336"/>
                </a:lnTo>
                <a:lnTo>
                  <a:pt x="125016" y="4429125"/>
                </a:lnTo>
                <a:lnTo>
                  <a:pt x="133946" y="4446984"/>
                </a:lnTo>
                <a:lnTo>
                  <a:pt x="133946" y="4464843"/>
                </a:lnTo>
                <a:lnTo>
                  <a:pt x="133946" y="4482703"/>
                </a:lnTo>
                <a:lnTo>
                  <a:pt x="133946" y="4509492"/>
                </a:lnTo>
                <a:lnTo>
                  <a:pt x="133946" y="450949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4920258" y="1884164"/>
            <a:ext cx="2160985" cy="1044774"/>
          </a:xfrm>
          <a:custGeom>
            <a:avLst/>
            <a:gdLst/>
            <a:ahLst/>
            <a:cxnLst/>
            <a:rect l="0" t="0" r="0" b="0"/>
            <a:pathLst>
              <a:path w="2160985" h="1044774">
                <a:moveTo>
                  <a:pt x="0" y="1026914"/>
                </a:moveTo>
                <a:lnTo>
                  <a:pt x="0" y="1026914"/>
                </a:lnTo>
                <a:lnTo>
                  <a:pt x="8930" y="1026914"/>
                </a:lnTo>
                <a:lnTo>
                  <a:pt x="17859" y="1026914"/>
                </a:lnTo>
                <a:lnTo>
                  <a:pt x="17859" y="1026914"/>
                </a:lnTo>
                <a:lnTo>
                  <a:pt x="26789" y="1026914"/>
                </a:lnTo>
                <a:lnTo>
                  <a:pt x="35719" y="1026914"/>
                </a:lnTo>
                <a:lnTo>
                  <a:pt x="44648" y="1026914"/>
                </a:lnTo>
                <a:lnTo>
                  <a:pt x="53578" y="1026914"/>
                </a:lnTo>
                <a:lnTo>
                  <a:pt x="62508" y="1026914"/>
                </a:lnTo>
                <a:lnTo>
                  <a:pt x="71437" y="1026914"/>
                </a:lnTo>
                <a:lnTo>
                  <a:pt x="80367" y="1026914"/>
                </a:lnTo>
                <a:lnTo>
                  <a:pt x="89297" y="1017984"/>
                </a:lnTo>
                <a:lnTo>
                  <a:pt x="98226" y="1026914"/>
                </a:lnTo>
                <a:lnTo>
                  <a:pt x="116086" y="1026914"/>
                </a:lnTo>
                <a:lnTo>
                  <a:pt x="125015" y="1017984"/>
                </a:lnTo>
                <a:lnTo>
                  <a:pt x="133945" y="1026914"/>
                </a:lnTo>
                <a:lnTo>
                  <a:pt x="142875" y="1017984"/>
                </a:lnTo>
                <a:lnTo>
                  <a:pt x="160734" y="1017984"/>
                </a:lnTo>
                <a:lnTo>
                  <a:pt x="178594" y="1026914"/>
                </a:lnTo>
                <a:lnTo>
                  <a:pt x="187523" y="1017984"/>
                </a:lnTo>
                <a:lnTo>
                  <a:pt x="196453" y="1017984"/>
                </a:lnTo>
                <a:lnTo>
                  <a:pt x="214312" y="1017984"/>
                </a:lnTo>
                <a:lnTo>
                  <a:pt x="223242" y="1017984"/>
                </a:lnTo>
                <a:lnTo>
                  <a:pt x="241101" y="1017984"/>
                </a:lnTo>
                <a:lnTo>
                  <a:pt x="258961" y="1017984"/>
                </a:lnTo>
                <a:lnTo>
                  <a:pt x="267890" y="1017984"/>
                </a:lnTo>
                <a:lnTo>
                  <a:pt x="285750" y="1026914"/>
                </a:lnTo>
                <a:lnTo>
                  <a:pt x="303609" y="1026914"/>
                </a:lnTo>
                <a:lnTo>
                  <a:pt x="312539" y="1026914"/>
                </a:lnTo>
                <a:lnTo>
                  <a:pt x="330398" y="1026914"/>
                </a:lnTo>
                <a:lnTo>
                  <a:pt x="348258" y="1026914"/>
                </a:lnTo>
                <a:lnTo>
                  <a:pt x="357187" y="1026914"/>
                </a:lnTo>
                <a:lnTo>
                  <a:pt x="375047" y="1026914"/>
                </a:lnTo>
                <a:lnTo>
                  <a:pt x="392906" y="1026914"/>
                </a:lnTo>
                <a:lnTo>
                  <a:pt x="410765" y="1026914"/>
                </a:lnTo>
                <a:lnTo>
                  <a:pt x="419695" y="1026914"/>
                </a:lnTo>
                <a:lnTo>
                  <a:pt x="437555" y="1026914"/>
                </a:lnTo>
                <a:lnTo>
                  <a:pt x="455414" y="1026914"/>
                </a:lnTo>
                <a:lnTo>
                  <a:pt x="473273" y="1026914"/>
                </a:lnTo>
                <a:lnTo>
                  <a:pt x="491133" y="1026914"/>
                </a:lnTo>
                <a:lnTo>
                  <a:pt x="508992" y="1026914"/>
                </a:lnTo>
                <a:lnTo>
                  <a:pt x="517922" y="1026914"/>
                </a:lnTo>
                <a:lnTo>
                  <a:pt x="535781" y="1026914"/>
                </a:lnTo>
                <a:lnTo>
                  <a:pt x="553640" y="1026914"/>
                </a:lnTo>
                <a:lnTo>
                  <a:pt x="571500" y="1026914"/>
                </a:lnTo>
                <a:lnTo>
                  <a:pt x="589359" y="1026914"/>
                </a:lnTo>
                <a:lnTo>
                  <a:pt x="607219" y="1017984"/>
                </a:lnTo>
                <a:lnTo>
                  <a:pt x="625078" y="1017984"/>
                </a:lnTo>
                <a:lnTo>
                  <a:pt x="634008" y="1017984"/>
                </a:lnTo>
                <a:lnTo>
                  <a:pt x="651867" y="1017984"/>
                </a:lnTo>
                <a:lnTo>
                  <a:pt x="669726" y="1026914"/>
                </a:lnTo>
                <a:lnTo>
                  <a:pt x="687586" y="1017984"/>
                </a:lnTo>
                <a:lnTo>
                  <a:pt x="705445" y="1017984"/>
                </a:lnTo>
                <a:lnTo>
                  <a:pt x="723305" y="1017984"/>
                </a:lnTo>
                <a:lnTo>
                  <a:pt x="741164" y="1017984"/>
                </a:lnTo>
                <a:lnTo>
                  <a:pt x="759023" y="1017984"/>
                </a:lnTo>
                <a:lnTo>
                  <a:pt x="776883" y="1017984"/>
                </a:lnTo>
                <a:lnTo>
                  <a:pt x="794742" y="1017984"/>
                </a:lnTo>
                <a:lnTo>
                  <a:pt x="812601" y="1017984"/>
                </a:lnTo>
                <a:lnTo>
                  <a:pt x="830461" y="1017984"/>
                </a:lnTo>
                <a:lnTo>
                  <a:pt x="848320" y="1017984"/>
                </a:lnTo>
                <a:lnTo>
                  <a:pt x="866180" y="1017984"/>
                </a:lnTo>
                <a:lnTo>
                  <a:pt x="884039" y="1017984"/>
                </a:lnTo>
                <a:lnTo>
                  <a:pt x="901898" y="1017984"/>
                </a:lnTo>
                <a:lnTo>
                  <a:pt x="919758" y="1017984"/>
                </a:lnTo>
                <a:lnTo>
                  <a:pt x="937617" y="1017984"/>
                </a:lnTo>
                <a:lnTo>
                  <a:pt x="955476" y="1017984"/>
                </a:lnTo>
                <a:lnTo>
                  <a:pt x="973336" y="1017984"/>
                </a:lnTo>
                <a:lnTo>
                  <a:pt x="991195" y="1017984"/>
                </a:lnTo>
                <a:lnTo>
                  <a:pt x="1009055" y="1017984"/>
                </a:lnTo>
                <a:lnTo>
                  <a:pt x="1026914" y="1017984"/>
                </a:lnTo>
                <a:lnTo>
                  <a:pt x="1044773" y="1017984"/>
                </a:lnTo>
                <a:lnTo>
                  <a:pt x="1071562" y="1017984"/>
                </a:lnTo>
                <a:lnTo>
                  <a:pt x="1089422" y="1017984"/>
                </a:lnTo>
                <a:lnTo>
                  <a:pt x="1098351" y="1017984"/>
                </a:lnTo>
                <a:lnTo>
                  <a:pt x="1116211" y="1017984"/>
                </a:lnTo>
                <a:lnTo>
                  <a:pt x="1143000" y="1017984"/>
                </a:lnTo>
                <a:lnTo>
                  <a:pt x="1151930" y="1017984"/>
                </a:lnTo>
                <a:lnTo>
                  <a:pt x="1169789" y="1017984"/>
                </a:lnTo>
                <a:lnTo>
                  <a:pt x="1187648" y="1017984"/>
                </a:lnTo>
                <a:lnTo>
                  <a:pt x="1205508" y="1017984"/>
                </a:lnTo>
                <a:lnTo>
                  <a:pt x="1223367" y="1017984"/>
                </a:lnTo>
                <a:lnTo>
                  <a:pt x="1241226" y="1017984"/>
                </a:lnTo>
                <a:lnTo>
                  <a:pt x="1259086" y="1026914"/>
                </a:lnTo>
                <a:lnTo>
                  <a:pt x="1268015" y="1026914"/>
                </a:lnTo>
                <a:lnTo>
                  <a:pt x="1285875" y="1026914"/>
                </a:lnTo>
                <a:lnTo>
                  <a:pt x="1303734" y="1026914"/>
                </a:lnTo>
                <a:lnTo>
                  <a:pt x="1321594" y="1026914"/>
                </a:lnTo>
                <a:lnTo>
                  <a:pt x="1330523" y="1026914"/>
                </a:lnTo>
                <a:lnTo>
                  <a:pt x="1348383" y="1026914"/>
                </a:lnTo>
                <a:lnTo>
                  <a:pt x="1366242" y="1026914"/>
                </a:lnTo>
                <a:lnTo>
                  <a:pt x="1375172" y="1026914"/>
                </a:lnTo>
                <a:lnTo>
                  <a:pt x="1393031" y="1026914"/>
                </a:lnTo>
                <a:lnTo>
                  <a:pt x="1401961" y="1026914"/>
                </a:lnTo>
                <a:lnTo>
                  <a:pt x="1419820" y="1035843"/>
                </a:lnTo>
                <a:lnTo>
                  <a:pt x="1428750" y="1035843"/>
                </a:lnTo>
                <a:lnTo>
                  <a:pt x="1446609" y="1035843"/>
                </a:lnTo>
                <a:lnTo>
                  <a:pt x="1464469" y="1035843"/>
                </a:lnTo>
                <a:lnTo>
                  <a:pt x="1473398" y="1035843"/>
                </a:lnTo>
                <a:lnTo>
                  <a:pt x="1491258" y="1035843"/>
                </a:lnTo>
                <a:lnTo>
                  <a:pt x="1500187" y="1035843"/>
                </a:lnTo>
                <a:lnTo>
                  <a:pt x="1518047" y="1035843"/>
                </a:lnTo>
                <a:lnTo>
                  <a:pt x="1535906" y="1035843"/>
                </a:lnTo>
                <a:lnTo>
                  <a:pt x="1544836" y="1035843"/>
                </a:lnTo>
                <a:lnTo>
                  <a:pt x="1562695" y="1035843"/>
                </a:lnTo>
                <a:lnTo>
                  <a:pt x="1580555" y="1035843"/>
                </a:lnTo>
                <a:lnTo>
                  <a:pt x="1589484" y="1035843"/>
                </a:lnTo>
                <a:lnTo>
                  <a:pt x="1607344" y="1035843"/>
                </a:lnTo>
                <a:lnTo>
                  <a:pt x="1616273" y="1035843"/>
                </a:lnTo>
                <a:lnTo>
                  <a:pt x="1634133" y="1035843"/>
                </a:lnTo>
                <a:lnTo>
                  <a:pt x="1643062" y="1035843"/>
                </a:lnTo>
                <a:lnTo>
                  <a:pt x="1660922" y="1044773"/>
                </a:lnTo>
                <a:lnTo>
                  <a:pt x="1678781" y="1035843"/>
                </a:lnTo>
                <a:lnTo>
                  <a:pt x="1687711" y="1044773"/>
                </a:lnTo>
                <a:lnTo>
                  <a:pt x="1696640" y="1035843"/>
                </a:lnTo>
                <a:lnTo>
                  <a:pt x="1714500" y="1035843"/>
                </a:lnTo>
                <a:lnTo>
                  <a:pt x="1723430" y="1044773"/>
                </a:lnTo>
                <a:lnTo>
                  <a:pt x="1732359" y="1035843"/>
                </a:lnTo>
                <a:lnTo>
                  <a:pt x="1750219" y="1044773"/>
                </a:lnTo>
                <a:lnTo>
                  <a:pt x="1759148" y="1044773"/>
                </a:lnTo>
                <a:lnTo>
                  <a:pt x="1768078" y="1035843"/>
                </a:lnTo>
                <a:lnTo>
                  <a:pt x="1785937" y="1044773"/>
                </a:lnTo>
                <a:lnTo>
                  <a:pt x="1794867" y="1044773"/>
                </a:lnTo>
                <a:lnTo>
                  <a:pt x="1803797" y="1035843"/>
                </a:lnTo>
                <a:lnTo>
                  <a:pt x="1812726" y="1044773"/>
                </a:lnTo>
                <a:lnTo>
                  <a:pt x="1821656" y="1044773"/>
                </a:lnTo>
                <a:lnTo>
                  <a:pt x="1830586" y="1044773"/>
                </a:lnTo>
                <a:lnTo>
                  <a:pt x="1848445" y="1044773"/>
                </a:lnTo>
                <a:lnTo>
                  <a:pt x="1857375" y="1044773"/>
                </a:lnTo>
                <a:lnTo>
                  <a:pt x="1857375" y="1044773"/>
                </a:lnTo>
                <a:lnTo>
                  <a:pt x="1866305" y="1044773"/>
                </a:lnTo>
                <a:lnTo>
                  <a:pt x="1875234" y="1035843"/>
                </a:lnTo>
                <a:lnTo>
                  <a:pt x="1884164" y="1044773"/>
                </a:lnTo>
                <a:lnTo>
                  <a:pt x="1893094" y="1035843"/>
                </a:lnTo>
                <a:lnTo>
                  <a:pt x="1902023" y="1035843"/>
                </a:lnTo>
                <a:lnTo>
                  <a:pt x="1902023" y="1035843"/>
                </a:lnTo>
                <a:lnTo>
                  <a:pt x="1910953" y="1035843"/>
                </a:lnTo>
                <a:lnTo>
                  <a:pt x="1919883" y="1035843"/>
                </a:lnTo>
                <a:lnTo>
                  <a:pt x="1919883" y="1035843"/>
                </a:lnTo>
                <a:lnTo>
                  <a:pt x="1928812" y="1035843"/>
                </a:lnTo>
                <a:lnTo>
                  <a:pt x="1928812" y="1035843"/>
                </a:lnTo>
                <a:lnTo>
                  <a:pt x="1937742" y="1035843"/>
                </a:lnTo>
                <a:lnTo>
                  <a:pt x="1946672" y="1026914"/>
                </a:lnTo>
                <a:lnTo>
                  <a:pt x="1946672" y="1026914"/>
                </a:lnTo>
                <a:lnTo>
                  <a:pt x="1955601" y="1026914"/>
                </a:lnTo>
                <a:lnTo>
                  <a:pt x="1955601" y="1026914"/>
                </a:lnTo>
                <a:lnTo>
                  <a:pt x="1964531" y="1026914"/>
                </a:lnTo>
                <a:lnTo>
                  <a:pt x="1964531" y="1017984"/>
                </a:lnTo>
                <a:lnTo>
                  <a:pt x="1964531" y="1017984"/>
                </a:lnTo>
                <a:lnTo>
                  <a:pt x="1973461" y="1017984"/>
                </a:lnTo>
                <a:lnTo>
                  <a:pt x="1973461" y="1017984"/>
                </a:lnTo>
                <a:lnTo>
                  <a:pt x="1982390" y="1017984"/>
                </a:lnTo>
                <a:lnTo>
                  <a:pt x="1982390" y="1009054"/>
                </a:lnTo>
                <a:lnTo>
                  <a:pt x="1982390" y="1009054"/>
                </a:lnTo>
                <a:lnTo>
                  <a:pt x="1991320" y="1009054"/>
                </a:lnTo>
                <a:lnTo>
                  <a:pt x="1991320" y="1000125"/>
                </a:lnTo>
                <a:lnTo>
                  <a:pt x="1991320" y="1000125"/>
                </a:lnTo>
                <a:lnTo>
                  <a:pt x="1991320" y="1000125"/>
                </a:lnTo>
                <a:lnTo>
                  <a:pt x="1991320" y="991195"/>
                </a:lnTo>
                <a:lnTo>
                  <a:pt x="1991320" y="982265"/>
                </a:lnTo>
                <a:lnTo>
                  <a:pt x="2000250" y="982265"/>
                </a:lnTo>
                <a:lnTo>
                  <a:pt x="2000250" y="973336"/>
                </a:lnTo>
                <a:lnTo>
                  <a:pt x="2000250" y="964406"/>
                </a:lnTo>
                <a:lnTo>
                  <a:pt x="2000250" y="955476"/>
                </a:lnTo>
                <a:lnTo>
                  <a:pt x="2000250" y="946547"/>
                </a:lnTo>
                <a:lnTo>
                  <a:pt x="2000250" y="937617"/>
                </a:lnTo>
                <a:lnTo>
                  <a:pt x="2000250" y="919757"/>
                </a:lnTo>
                <a:lnTo>
                  <a:pt x="2000250" y="910828"/>
                </a:lnTo>
                <a:lnTo>
                  <a:pt x="2009180" y="892969"/>
                </a:lnTo>
                <a:lnTo>
                  <a:pt x="2009180" y="875109"/>
                </a:lnTo>
                <a:lnTo>
                  <a:pt x="2009180" y="866180"/>
                </a:lnTo>
                <a:lnTo>
                  <a:pt x="2009180" y="848320"/>
                </a:lnTo>
                <a:lnTo>
                  <a:pt x="2009180" y="830461"/>
                </a:lnTo>
                <a:lnTo>
                  <a:pt x="2009180" y="812602"/>
                </a:lnTo>
                <a:lnTo>
                  <a:pt x="2009180" y="794742"/>
                </a:lnTo>
                <a:lnTo>
                  <a:pt x="2018109" y="767953"/>
                </a:lnTo>
                <a:lnTo>
                  <a:pt x="2018109" y="750094"/>
                </a:lnTo>
                <a:lnTo>
                  <a:pt x="2027039" y="723305"/>
                </a:lnTo>
                <a:lnTo>
                  <a:pt x="2027039" y="705445"/>
                </a:lnTo>
                <a:lnTo>
                  <a:pt x="2035969" y="687586"/>
                </a:lnTo>
                <a:lnTo>
                  <a:pt x="2044898" y="660797"/>
                </a:lnTo>
                <a:lnTo>
                  <a:pt x="2044898" y="642938"/>
                </a:lnTo>
                <a:lnTo>
                  <a:pt x="2053828" y="616149"/>
                </a:lnTo>
                <a:lnTo>
                  <a:pt x="2053828" y="598289"/>
                </a:lnTo>
                <a:lnTo>
                  <a:pt x="2062758" y="580430"/>
                </a:lnTo>
                <a:lnTo>
                  <a:pt x="2071687" y="553640"/>
                </a:lnTo>
                <a:lnTo>
                  <a:pt x="2080617" y="526851"/>
                </a:lnTo>
                <a:lnTo>
                  <a:pt x="2080617" y="508992"/>
                </a:lnTo>
                <a:lnTo>
                  <a:pt x="2089547" y="491133"/>
                </a:lnTo>
                <a:lnTo>
                  <a:pt x="2098476" y="473273"/>
                </a:lnTo>
                <a:lnTo>
                  <a:pt x="2107406" y="446484"/>
                </a:lnTo>
                <a:lnTo>
                  <a:pt x="2116336" y="428625"/>
                </a:lnTo>
                <a:lnTo>
                  <a:pt x="2116336" y="410765"/>
                </a:lnTo>
                <a:lnTo>
                  <a:pt x="2125265" y="392906"/>
                </a:lnTo>
                <a:lnTo>
                  <a:pt x="2125265" y="366117"/>
                </a:lnTo>
                <a:lnTo>
                  <a:pt x="2134195" y="357187"/>
                </a:lnTo>
                <a:lnTo>
                  <a:pt x="2143125" y="339328"/>
                </a:lnTo>
                <a:lnTo>
                  <a:pt x="2143125" y="321469"/>
                </a:lnTo>
                <a:lnTo>
                  <a:pt x="2152055" y="303609"/>
                </a:lnTo>
                <a:lnTo>
                  <a:pt x="2152055" y="285750"/>
                </a:lnTo>
                <a:lnTo>
                  <a:pt x="2152055" y="276820"/>
                </a:lnTo>
                <a:lnTo>
                  <a:pt x="2160984" y="258961"/>
                </a:lnTo>
                <a:lnTo>
                  <a:pt x="2160984" y="250031"/>
                </a:lnTo>
                <a:lnTo>
                  <a:pt x="2160984" y="241101"/>
                </a:lnTo>
                <a:lnTo>
                  <a:pt x="2160984" y="232172"/>
                </a:lnTo>
                <a:lnTo>
                  <a:pt x="2160984" y="223242"/>
                </a:lnTo>
                <a:lnTo>
                  <a:pt x="2160984" y="214312"/>
                </a:lnTo>
                <a:lnTo>
                  <a:pt x="2160984" y="205383"/>
                </a:lnTo>
                <a:lnTo>
                  <a:pt x="2160984" y="196453"/>
                </a:lnTo>
                <a:lnTo>
                  <a:pt x="2160984" y="196453"/>
                </a:lnTo>
                <a:lnTo>
                  <a:pt x="2160984" y="187523"/>
                </a:lnTo>
                <a:lnTo>
                  <a:pt x="2160984" y="187523"/>
                </a:lnTo>
                <a:lnTo>
                  <a:pt x="2160984" y="178594"/>
                </a:lnTo>
                <a:lnTo>
                  <a:pt x="2160984" y="178594"/>
                </a:lnTo>
                <a:lnTo>
                  <a:pt x="2152055" y="178594"/>
                </a:lnTo>
                <a:lnTo>
                  <a:pt x="2152055" y="169664"/>
                </a:lnTo>
                <a:lnTo>
                  <a:pt x="2152055" y="169664"/>
                </a:lnTo>
                <a:lnTo>
                  <a:pt x="2143125" y="169664"/>
                </a:lnTo>
                <a:lnTo>
                  <a:pt x="2143125" y="169664"/>
                </a:lnTo>
                <a:lnTo>
                  <a:pt x="2134195" y="169664"/>
                </a:lnTo>
                <a:lnTo>
                  <a:pt x="2125265" y="169664"/>
                </a:lnTo>
                <a:lnTo>
                  <a:pt x="2125265" y="169664"/>
                </a:lnTo>
                <a:lnTo>
                  <a:pt x="2116336" y="178594"/>
                </a:lnTo>
                <a:lnTo>
                  <a:pt x="2107406" y="178594"/>
                </a:lnTo>
                <a:lnTo>
                  <a:pt x="2098476" y="178594"/>
                </a:lnTo>
                <a:lnTo>
                  <a:pt x="2089547" y="178594"/>
                </a:lnTo>
                <a:lnTo>
                  <a:pt x="2080617" y="178594"/>
                </a:lnTo>
                <a:lnTo>
                  <a:pt x="2071687" y="178594"/>
                </a:lnTo>
                <a:lnTo>
                  <a:pt x="2062758" y="178594"/>
                </a:lnTo>
                <a:lnTo>
                  <a:pt x="2044898" y="178594"/>
                </a:lnTo>
                <a:lnTo>
                  <a:pt x="2035969" y="178594"/>
                </a:lnTo>
                <a:lnTo>
                  <a:pt x="2027039" y="178594"/>
                </a:lnTo>
                <a:lnTo>
                  <a:pt x="2009180" y="178594"/>
                </a:lnTo>
                <a:lnTo>
                  <a:pt x="1991320" y="178594"/>
                </a:lnTo>
                <a:lnTo>
                  <a:pt x="1973461" y="178594"/>
                </a:lnTo>
                <a:lnTo>
                  <a:pt x="1955601" y="178594"/>
                </a:lnTo>
                <a:lnTo>
                  <a:pt x="1937742" y="178594"/>
                </a:lnTo>
                <a:lnTo>
                  <a:pt x="1919883" y="178594"/>
                </a:lnTo>
                <a:lnTo>
                  <a:pt x="1893094" y="178594"/>
                </a:lnTo>
                <a:lnTo>
                  <a:pt x="1875234" y="169664"/>
                </a:lnTo>
                <a:lnTo>
                  <a:pt x="1848445" y="169664"/>
                </a:lnTo>
                <a:lnTo>
                  <a:pt x="1821656" y="169664"/>
                </a:lnTo>
                <a:lnTo>
                  <a:pt x="1794867" y="160734"/>
                </a:lnTo>
                <a:lnTo>
                  <a:pt x="1768078" y="160734"/>
                </a:lnTo>
                <a:lnTo>
                  <a:pt x="1741289" y="151805"/>
                </a:lnTo>
                <a:lnTo>
                  <a:pt x="1705570" y="151805"/>
                </a:lnTo>
                <a:lnTo>
                  <a:pt x="1678781" y="142875"/>
                </a:lnTo>
                <a:lnTo>
                  <a:pt x="1643062" y="133945"/>
                </a:lnTo>
                <a:lnTo>
                  <a:pt x="1616273" y="133945"/>
                </a:lnTo>
                <a:lnTo>
                  <a:pt x="1580555" y="125015"/>
                </a:lnTo>
                <a:lnTo>
                  <a:pt x="1544836" y="125015"/>
                </a:lnTo>
                <a:lnTo>
                  <a:pt x="1509117" y="116086"/>
                </a:lnTo>
                <a:lnTo>
                  <a:pt x="1482328" y="107156"/>
                </a:lnTo>
                <a:lnTo>
                  <a:pt x="1437680" y="98226"/>
                </a:lnTo>
                <a:lnTo>
                  <a:pt x="1401961" y="98226"/>
                </a:lnTo>
                <a:lnTo>
                  <a:pt x="1366242" y="98226"/>
                </a:lnTo>
                <a:lnTo>
                  <a:pt x="1330523" y="89297"/>
                </a:lnTo>
                <a:lnTo>
                  <a:pt x="1294805" y="80367"/>
                </a:lnTo>
                <a:lnTo>
                  <a:pt x="1259086" y="80367"/>
                </a:lnTo>
                <a:lnTo>
                  <a:pt x="1223367" y="71437"/>
                </a:lnTo>
                <a:lnTo>
                  <a:pt x="1187648" y="71437"/>
                </a:lnTo>
                <a:lnTo>
                  <a:pt x="1143000" y="62508"/>
                </a:lnTo>
                <a:lnTo>
                  <a:pt x="1107281" y="62508"/>
                </a:lnTo>
                <a:lnTo>
                  <a:pt x="1080492" y="62508"/>
                </a:lnTo>
                <a:lnTo>
                  <a:pt x="1035844" y="53578"/>
                </a:lnTo>
                <a:lnTo>
                  <a:pt x="1009055" y="44648"/>
                </a:lnTo>
                <a:lnTo>
                  <a:pt x="973336" y="44648"/>
                </a:lnTo>
                <a:lnTo>
                  <a:pt x="937617" y="44648"/>
                </a:lnTo>
                <a:lnTo>
                  <a:pt x="901898" y="44648"/>
                </a:lnTo>
                <a:lnTo>
                  <a:pt x="866180" y="35719"/>
                </a:lnTo>
                <a:lnTo>
                  <a:pt x="830461" y="35719"/>
                </a:lnTo>
                <a:lnTo>
                  <a:pt x="794742" y="26789"/>
                </a:lnTo>
                <a:lnTo>
                  <a:pt x="767953" y="26789"/>
                </a:lnTo>
                <a:lnTo>
                  <a:pt x="732234" y="26789"/>
                </a:lnTo>
                <a:lnTo>
                  <a:pt x="705445" y="26789"/>
                </a:lnTo>
                <a:lnTo>
                  <a:pt x="669726" y="17859"/>
                </a:lnTo>
                <a:lnTo>
                  <a:pt x="642937" y="17859"/>
                </a:lnTo>
                <a:lnTo>
                  <a:pt x="607219" y="17859"/>
                </a:lnTo>
                <a:lnTo>
                  <a:pt x="580430" y="17859"/>
                </a:lnTo>
                <a:lnTo>
                  <a:pt x="553640" y="17859"/>
                </a:lnTo>
                <a:lnTo>
                  <a:pt x="526851" y="17859"/>
                </a:lnTo>
                <a:lnTo>
                  <a:pt x="500062" y="17859"/>
                </a:lnTo>
                <a:lnTo>
                  <a:pt x="473273" y="8930"/>
                </a:lnTo>
                <a:lnTo>
                  <a:pt x="446484" y="8930"/>
                </a:lnTo>
                <a:lnTo>
                  <a:pt x="419695" y="8930"/>
                </a:lnTo>
                <a:lnTo>
                  <a:pt x="401836" y="8930"/>
                </a:lnTo>
                <a:lnTo>
                  <a:pt x="375047" y="8930"/>
                </a:lnTo>
                <a:lnTo>
                  <a:pt x="357187" y="8930"/>
                </a:lnTo>
                <a:lnTo>
                  <a:pt x="339328" y="8930"/>
                </a:lnTo>
                <a:lnTo>
                  <a:pt x="321469" y="0"/>
                </a:lnTo>
                <a:lnTo>
                  <a:pt x="303609" y="0"/>
                </a:lnTo>
                <a:lnTo>
                  <a:pt x="285750" y="0"/>
                </a:lnTo>
                <a:lnTo>
                  <a:pt x="267890" y="0"/>
                </a:lnTo>
                <a:lnTo>
                  <a:pt x="258961" y="8930"/>
                </a:lnTo>
                <a:lnTo>
                  <a:pt x="241101" y="0"/>
                </a:lnTo>
                <a:lnTo>
                  <a:pt x="232172" y="8930"/>
                </a:lnTo>
                <a:lnTo>
                  <a:pt x="223242" y="8930"/>
                </a:lnTo>
                <a:lnTo>
                  <a:pt x="205383" y="8930"/>
                </a:lnTo>
                <a:lnTo>
                  <a:pt x="196453" y="8930"/>
                </a:lnTo>
                <a:lnTo>
                  <a:pt x="187523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69664" y="26789"/>
                </a:lnTo>
                <a:lnTo>
                  <a:pt x="160734" y="26789"/>
                </a:lnTo>
                <a:lnTo>
                  <a:pt x="160734" y="35719"/>
                </a:lnTo>
                <a:lnTo>
                  <a:pt x="160734" y="44648"/>
                </a:lnTo>
                <a:lnTo>
                  <a:pt x="151805" y="53578"/>
                </a:lnTo>
                <a:lnTo>
                  <a:pt x="151805" y="62508"/>
                </a:lnTo>
                <a:lnTo>
                  <a:pt x="151805" y="71437"/>
                </a:lnTo>
                <a:lnTo>
                  <a:pt x="151805" y="80367"/>
                </a:lnTo>
                <a:lnTo>
                  <a:pt x="151805" y="98226"/>
                </a:lnTo>
                <a:lnTo>
                  <a:pt x="151805" y="107156"/>
                </a:lnTo>
                <a:lnTo>
                  <a:pt x="142875" y="125015"/>
                </a:lnTo>
                <a:lnTo>
                  <a:pt x="142875" y="142875"/>
                </a:lnTo>
                <a:lnTo>
                  <a:pt x="142875" y="160734"/>
                </a:lnTo>
                <a:lnTo>
                  <a:pt x="142875" y="187523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42875" y="258961"/>
                </a:lnTo>
                <a:lnTo>
                  <a:pt x="133945" y="276820"/>
                </a:lnTo>
                <a:lnTo>
                  <a:pt x="125015" y="303609"/>
                </a:lnTo>
                <a:lnTo>
                  <a:pt x="125015" y="330398"/>
                </a:lnTo>
                <a:lnTo>
                  <a:pt x="116086" y="357187"/>
                </a:lnTo>
                <a:lnTo>
                  <a:pt x="116086" y="383976"/>
                </a:lnTo>
                <a:lnTo>
                  <a:pt x="107156" y="401836"/>
                </a:lnTo>
                <a:lnTo>
                  <a:pt x="98226" y="428625"/>
                </a:lnTo>
                <a:lnTo>
                  <a:pt x="98226" y="464344"/>
                </a:lnTo>
                <a:lnTo>
                  <a:pt x="89297" y="482203"/>
                </a:lnTo>
                <a:lnTo>
                  <a:pt x="89297" y="517922"/>
                </a:lnTo>
                <a:lnTo>
                  <a:pt x="80367" y="544711"/>
                </a:lnTo>
                <a:lnTo>
                  <a:pt x="80367" y="571500"/>
                </a:lnTo>
                <a:lnTo>
                  <a:pt x="71437" y="598289"/>
                </a:lnTo>
                <a:lnTo>
                  <a:pt x="71437" y="625078"/>
                </a:lnTo>
                <a:lnTo>
                  <a:pt x="71437" y="651867"/>
                </a:lnTo>
                <a:lnTo>
                  <a:pt x="62508" y="678656"/>
                </a:lnTo>
                <a:lnTo>
                  <a:pt x="62508" y="705445"/>
                </a:lnTo>
                <a:lnTo>
                  <a:pt x="62508" y="732234"/>
                </a:lnTo>
                <a:lnTo>
                  <a:pt x="53578" y="759024"/>
                </a:lnTo>
                <a:lnTo>
                  <a:pt x="53578" y="776883"/>
                </a:lnTo>
                <a:lnTo>
                  <a:pt x="53578" y="803672"/>
                </a:lnTo>
                <a:lnTo>
                  <a:pt x="44648" y="821531"/>
                </a:lnTo>
                <a:lnTo>
                  <a:pt x="44648" y="839391"/>
                </a:lnTo>
                <a:lnTo>
                  <a:pt x="44648" y="866180"/>
                </a:lnTo>
                <a:lnTo>
                  <a:pt x="35719" y="875109"/>
                </a:lnTo>
                <a:lnTo>
                  <a:pt x="35719" y="892969"/>
                </a:lnTo>
                <a:lnTo>
                  <a:pt x="35719" y="910828"/>
                </a:lnTo>
                <a:lnTo>
                  <a:pt x="26789" y="919757"/>
                </a:lnTo>
                <a:lnTo>
                  <a:pt x="26789" y="937617"/>
                </a:lnTo>
                <a:lnTo>
                  <a:pt x="26789" y="946547"/>
                </a:lnTo>
                <a:lnTo>
                  <a:pt x="26789" y="955476"/>
                </a:lnTo>
                <a:lnTo>
                  <a:pt x="26789" y="964406"/>
                </a:lnTo>
                <a:lnTo>
                  <a:pt x="26789" y="973336"/>
                </a:lnTo>
                <a:lnTo>
                  <a:pt x="26789" y="973336"/>
                </a:lnTo>
                <a:lnTo>
                  <a:pt x="26789" y="982265"/>
                </a:lnTo>
                <a:lnTo>
                  <a:pt x="35719" y="991195"/>
                </a:lnTo>
                <a:lnTo>
                  <a:pt x="35719" y="99119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785813" y="2107406"/>
            <a:ext cx="2214563" cy="812602"/>
          </a:xfrm>
          <a:custGeom>
            <a:avLst/>
            <a:gdLst/>
            <a:ahLst/>
            <a:cxnLst/>
            <a:rect l="0" t="0" r="0" b="0"/>
            <a:pathLst>
              <a:path w="2214563" h="812602">
                <a:moveTo>
                  <a:pt x="44648" y="44648"/>
                </a:moveTo>
                <a:lnTo>
                  <a:pt x="35718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35718" y="187523"/>
                </a:lnTo>
                <a:lnTo>
                  <a:pt x="35718" y="196453"/>
                </a:lnTo>
                <a:lnTo>
                  <a:pt x="35718" y="214313"/>
                </a:lnTo>
                <a:lnTo>
                  <a:pt x="35718" y="232172"/>
                </a:lnTo>
                <a:lnTo>
                  <a:pt x="35718" y="250031"/>
                </a:lnTo>
                <a:lnTo>
                  <a:pt x="44648" y="258961"/>
                </a:lnTo>
                <a:lnTo>
                  <a:pt x="44648" y="276820"/>
                </a:lnTo>
                <a:lnTo>
                  <a:pt x="44648" y="294680"/>
                </a:lnTo>
                <a:lnTo>
                  <a:pt x="44648" y="312539"/>
                </a:lnTo>
                <a:lnTo>
                  <a:pt x="44648" y="321469"/>
                </a:lnTo>
                <a:lnTo>
                  <a:pt x="53578" y="348258"/>
                </a:lnTo>
                <a:lnTo>
                  <a:pt x="53578" y="357188"/>
                </a:lnTo>
                <a:lnTo>
                  <a:pt x="53578" y="375047"/>
                </a:lnTo>
                <a:lnTo>
                  <a:pt x="62507" y="392907"/>
                </a:lnTo>
                <a:lnTo>
                  <a:pt x="62507" y="410766"/>
                </a:lnTo>
                <a:lnTo>
                  <a:pt x="62507" y="419696"/>
                </a:lnTo>
                <a:lnTo>
                  <a:pt x="62507" y="437555"/>
                </a:lnTo>
                <a:lnTo>
                  <a:pt x="62507" y="455414"/>
                </a:lnTo>
                <a:lnTo>
                  <a:pt x="62507" y="473274"/>
                </a:lnTo>
                <a:lnTo>
                  <a:pt x="71437" y="491133"/>
                </a:lnTo>
                <a:lnTo>
                  <a:pt x="71437" y="508992"/>
                </a:lnTo>
                <a:lnTo>
                  <a:pt x="71437" y="517922"/>
                </a:lnTo>
                <a:lnTo>
                  <a:pt x="71437" y="535782"/>
                </a:lnTo>
                <a:lnTo>
                  <a:pt x="71437" y="553641"/>
                </a:lnTo>
                <a:lnTo>
                  <a:pt x="71437" y="562571"/>
                </a:lnTo>
                <a:lnTo>
                  <a:pt x="71437" y="580430"/>
                </a:lnTo>
                <a:lnTo>
                  <a:pt x="71437" y="589360"/>
                </a:lnTo>
                <a:lnTo>
                  <a:pt x="71437" y="598289"/>
                </a:lnTo>
                <a:lnTo>
                  <a:pt x="71437" y="616149"/>
                </a:lnTo>
                <a:lnTo>
                  <a:pt x="71437" y="625078"/>
                </a:lnTo>
                <a:lnTo>
                  <a:pt x="71437" y="634008"/>
                </a:lnTo>
                <a:lnTo>
                  <a:pt x="80367" y="634008"/>
                </a:lnTo>
                <a:lnTo>
                  <a:pt x="80367" y="642938"/>
                </a:lnTo>
                <a:lnTo>
                  <a:pt x="80367" y="651867"/>
                </a:lnTo>
                <a:lnTo>
                  <a:pt x="89296" y="651867"/>
                </a:lnTo>
                <a:lnTo>
                  <a:pt x="89296" y="660797"/>
                </a:lnTo>
                <a:lnTo>
                  <a:pt x="98226" y="660797"/>
                </a:lnTo>
                <a:lnTo>
                  <a:pt x="98226" y="660797"/>
                </a:lnTo>
                <a:lnTo>
                  <a:pt x="107156" y="660797"/>
                </a:lnTo>
                <a:lnTo>
                  <a:pt x="107156" y="669727"/>
                </a:lnTo>
                <a:lnTo>
                  <a:pt x="116086" y="669727"/>
                </a:lnTo>
                <a:lnTo>
                  <a:pt x="125015" y="669727"/>
                </a:lnTo>
                <a:lnTo>
                  <a:pt x="133945" y="669727"/>
                </a:lnTo>
                <a:lnTo>
                  <a:pt x="142875" y="669727"/>
                </a:lnTo>
                <a:lnTo>
                  <a:pt x="160734" y="678657"/>
                </a:lnTo>
                <a:lnTo>
                  <a:pt x="169664" y="678657"/>
                </a:lnTo>
                <a:lnTo>
                  <a:pt x="187523" y="678657"/>
                </a:lnTo>
                <a:lnTo>
                  <a:pt x="196453" y="678657"/>
                </a:lnTo>
                <a:lnTo>
                  <a:pt x="205382" y="687586"/>
                </a:lnTo>
                <a:lnTo>
                  <a:pt x="223242" y="687586"/>
                </a:lnTo>
                <a:lnTo>
                  <a:pt x="232171" y="696515"/>
                </a:lnTo>
                <a:lnTo>
                  <a:pt x="250031" y="696515"/>
                </a:lnTo>
                <a:lnTo>
                  <a:pt x="267890" y="696515"/>
                </a:lnTo>
                <a:lnTo>
                  <a:pt x="276820" y="705445"/>
                </a:lnTo>
                <a:lnTo>
                  <a:pt x="285750" y="705445"/>
                </a:lnTo>
                <a:lnTo>
                  <a:pt x="303609" y="714375"/>
                </a:lnTo>
                <a:lnTo>
                  <a:pt x="312539" y="723305"/>
                </a:lnTo>
                <a:lnTo>
                  <a:pt x="330398" y="723305"/>
                </a:lnTo>
                <a:lnTo>
                  <a:pt x="348257" y="732234"/>
                </a:lnTo>
                <a:lnTo>
                  <a:pt x="366117" y="732234"/>
                </a:lnTo>
                <a:lnTo>
                  <a:pt x="375046" y="732234"/>
                </a:lnTo>
                <a:lnTo>
                  <a:pt x="392906" y="741164"/>
                </a:lnTo>
                <a:lnTo>
                  <a:pt x="419695" y="741164"/>
                </a:lnTo>
                <a:lnTo>
                  <a:pt x="437554" y="741164"/>
                </a:lnTo>
                <a:lnTo>
                  <a:pt x="455414" y="750094"/>
                </a:lnTo>
                <a:lnTo>
                  <a:pt x="473273" y="759023"/>
                </a:lnTo>
                <a:lnTo>
                  <a:pt x="500062" y="759023"/>
                </a:lnTo>
                <a:lnTo>
                  <a:pt x="517921" y="759023"/>
                </a:lnTo>
                <a:lnTo>
                  <a:pt x="535781" y="759023"/>
                </a:lnTo>
                <a:lnTo>
                  <a:pt x="562570" y="767953"/>
                </a:lnTo>
                <a:lnTo>
                  <a:pt x="589359" y="767953"/>
                </a:lnTo>
                <a:lnTo>
                  <a:pt x="616148" y="776883"/>
                </a:lnTo>
                <a:lnTo>
                  <a:pt x="642937" y="776883"/>
                </a:lnTo>
                <a:lnTo>
                  <a:pt x="669726" y="776883"/>
                </a:lnTo>
                <a:lnTo>
                  <a:pt x="696515" y="785812"/>
                </a:lnTo>
                <a:lnTo>
                  <a:pt x="723304" y="785812"/>
                </a:lnTo>
                <a:lnTo>
                  <a:pt x="750093" y="785812"/>
                </a:lnTo>
                <a:lnTo>
                  <a:pt x="776882" y="785812"/>
                </a:lnTo>
                <a:lnTo>
                  <a:pt x="812601" y="785812"/>
                </a:lnTo>
                <a:lnTo>
                  <a:pt x="839390" y="785812"/>
                </a:lnTo>
                <a:lnTo>
                  <a:pt x="866179" y="785812"/>
                </a:lnTo>
                <a:lnTo>
                  <a:pt x="901898" y="785812"/>
                </a:lnTo>
                <a:lnTo>
                  <a:pt x="928687" y="785812"/>
                </a:lnTo>
                <a:lnTo>
                  <a:pt x="955476" y="785812"/>
                </a:lnTo>
                <a:lnTo>
                  <a:pt x="991195" y="785812"/>
                </a:lnTo>
                <a:lnTo>
                  <a:pt x="1017984" y="794742"/>
                </a:lnTo>
                <a:lnTo>
                  <a:pt x="1044773" y="794742"/>
                </a:lnTo>
                <a:lnTo>
                  <a:pt x="1080492" y="794742"/>
                </a:lnTo>
                <a:lnTo>
                  <a:pt x="1107281" y="794742"/>
                </a:lnTo>
                <a:lnTo>
                  <a:pt x="1143000" y="794742"/>
                </a:lnTo>
                <a:lnTo>
                  <a:pt x="1169789" y="794742"/>
                </a:lnTo>
                <a:lnTo>
                  <a:pt x="1205507" y="803672"/>
                </a:lnTo>
                <a:lnTo>
                  <a:pt x="1232296" y="803672"/>
                </a:lnTo>
                <a:lnTo>
                  <a:pt x="1259085" y="803672"/>
                </a:lnTo>
                <a:lnTo>
                  <a:pt x="1294804" y="803672"/>
                </a:lnTo>
                <a:lnTo>
                  <a:pt x="1321593" y="803672"/>
                </a:lnTo>
                <a:lnTo>
                  <a:pt x="1348382" y="803672"/>
                </a:lnTo>
                <a:lnTo>
                  <a:pt x="1384101" y="803672"/>
                </a:lnTo>
                <a:lnTo>
                  <a:pt x="1410890" y="803672"/>
                </a:lnTo>
                <a:lnTo>
                  <a:pt x="1437679" y="803672"/>
                </a:lnTo>
                <a:lnTo>
                  <a:pt x="1464468" y="803672"/>
                </a:lnTo>
                <a:lnTo>
                  <a:pt x="1500187" y="803672"/>
                </a:lnTo>
                <a:lnTo>
                  <a:pt x="1526976" y="812601"/>
                </a:lnTo>
                <a:lnTo>
                  <a:pt x="1553765" y="803672"/>
                </a:lnTo>
                <a:lnTo>
                  <a:pt x="1580554" y="803672"/>
                </a:lnTo>
                <a:lnTo>
                  <a:pt x="1607343" y="803672"/>
                </a:lnTo>
                <a:lnTo>
                  <a:pt x="1634132" y="803672"/>
                </a:lnTo>
                <a:lnTo>
                  <a:pt x="1660921" y="803672"/>
                </a:lnTo>
                <a:lnTo>
                  <a:pt x="1687710" y="803672"/>
                </a:lnTo>
                <a:lnTo>
                  <a:pt x="1714500" y="803672"/>
                </a:lnTo>
                <a:lnTo>
                  <a:pt x="1741289" y="803672"/>
                </a:lnTo>
                <a:lnTo>
                  <a:pt x="1768078" y="794742"/>
                </a:lnTo>
                <a:lnTo>
                  <a:pt x="1794867" y="794742"/>
                </a:lnTo>
                <a:lnTo>
                  <a:pt x="1812726" y="794742"/>
                </a:lnTo>
                <a:lnTo>
                  <a:pt x="1839515" y="785812"/>
                </a:lnTo>
                <a:lnTo>
                  <a:pt x="1857375" y="785812"/>
                </a:lnTo>
                <a:lnTo>
                  <a:pt x="1884164" y="785812"/>
                </a:lnTo>
                <a:lnTo>
                  <a:pt x="1902023" y="785812"/>
                </a:lnTo>
                <a:lnTo>
                  <a:pt x="1928812" y="785812"/>
                </a:lnTo>
                <a:lnTo>
                  <a:pt x="1946671" y="785812"/>
                </a:lnTo>
                <a:lnTo>
                  <a:pt x="1964531" y="785812"/>
                </a:lnTo>
                <a:lnTo>
                  <a:pt x="1982390" y="785812"/>
                </a:lnTo>
                <a:lnTo>
                  <a:pt x="2000250" y="776883"/>
                </a:lnTo>
                <a:lnTo>
                  <a:pt x="2018109" y="776883"/>
                </a:lnTo>
                <a:lnTo>
                  <a:pt x="2044898" y="776883"/>
                </a:lnTo>
                <a:lnTo>
                  <a:pt x="2053828" y="776883"/>
                </a:lnTo>
                <a:lnTo>
                  <a:pt x="2071687" y="776883"/>
                </a:lnTo>
                <a:lnTo>
                  <a:pt x="2089546" y="776883"/>
                </a:lnTo>
                <a:lnTo>
                  <a:pt x="2098476" y="776883"/>
                </a:lnTo>
                <a:lnTo>
                  <a:pt x="2107406" y="776883"/>
                </a:lnTo>
                <a:lnTo>
                  <a:pt x="2125265" y="776883"/>
                </a:lnTo>
                <a:lnTo>
                  <a:pt x="2134195" y="767953"/>
                </a:lnTo>
                <a:lnTo>
                  <a:pt x="2143125" y="767953"/>
                </a:lnTo>
                <a:lnTo>
                  <a:pt x="2152054" y="759023"/>
                </a:lnTo>
                <a:lnTo>
                  <a:pt x="2160984" y="759023"/>
                </a:lnTo>
                <a:lnTo>
                  <a:pt x="2160984" y="759023"/>
                </a:lnTo>
                <a:lnTo>
                  <a:pt x="2169914" y="759023"/>
                </a:lnTo>
                <a:lnTo>
                  <a:pt x="2169914" y="759023"/>
                </a:lnTo>
                <a:lnTo>
                  <a:pt x="2169914" y="750094"/>
                </a:lnTo>
                <a:lnTo>
                  <a:pt x="2178843" y="750094"/>
                </a:lnTo>
                <a:lnTo>
                  <a:pt x="2178843" y="750094"/>
                </a:lnTo>
                <a:lnTo>
                  <a:pt x="2178843" y="741164"/>
                </a:lnTo>
                <a:lnTo>
                  <a:pt x="2178843" y="732234"/>
                </a:lnTo>
                <a:lnTo>
                  <a:pt x="2178843" y="732234"/>
                </a:lnTo>
                <a:lnTo>
                  <a:pt x="2187773" y="723305"/>
                </a:lnTo>
                <a:lnTo>
                  <a:pt x="2187773" y="714375"/>
                </a:lnTo>
                <a:lnTo>
                  <a:pt x="2187773" y="705445"/>
                </a:lnTo>
                <a:lnTo>
                  <a:pt x="2187773" y="696515"/>
                </a:lnTo>
                <a:lnTo>
                  <a:pt x="2178843" y="687586"/>
                </a:lnTo>
                <a:lnTo>
                  <a:pt x="2178843" y="678657"/>
                </a:lnTo>
                <a:lnTo>
                  <a:pt x="2178843" y="660797"/>
                </a:lnTo>
                <a:lnTo>
                  <a:pt x="2178843" y="651867"/>
                </a:lnTo>
                <a:lnTo>
                  <a:pt x="2178843" y="634008"/>
                </a:lnTo>
                <a:lnTo>
                  <a:pt x="2169914" y="616149"/>
                </a:lnTo>
                <a:lnTo>
                  <a:pt x="2169914" y="607219"/>
                </a:lnTo>
                <a:lnTo>
                  <a:pt x="2169914" y="589360"/>
                </a:lnTo>
                <a:lnTo>
                  <a:pt x="2169914" y="571500"/>
                </a:lnTo>
                <a:lnTo>
                  <a:pt x="2160984" y="553641"/>
                </a:lnTo>
                <a:lnTo>
                  <a:pt x="2160984" y="526852"/>
                </a:lnTo>
                <a:lnTo>
                  <a:pt x="2160984" y="508992"/>
                </a:lnTo>
                <a:lnTo>
                  <a:pt x="2160984" y="491133"/>
                </a:lnTo>
                <a:lnTo>
                  <a:pt x="2160984" y="464344"/>
                </a:lnTo>
                <a:lnTo>
                  <a:pt x="2160984" y="446485"/>
                </a:lnTo>
                <a:lnTo>
                  <a:pt x="2160984" y="428625"/>
                </a:lnTo>
                <a:lnTo>
                  <a:pt x="2160984" y="410766"/>
                </a:lnTo>
                <a:lnTo>
                  <a:pt x="2160984" y="383977"/>
                </a:lnTo>
                <a:lnTo>
                  <a:pt x="2160984" y="366117"/>
                </a:lnTo>
                <a:lnTo>
                  <a:pt x="2169914" y="348258"/>
                </a:lnTo>
                <a:lnTo>
                  <a:pt x="2169914" y="321469"/>
                </a:lnTo>
                <a:lnTo>
                  <a:pt x="2169914" y="303609"/>
                </a:lnTo>
                <a:lnTo>
                  <a:pt x="2178843" y="285750"/>
                </a:lnTo>
                <a:lnTo>
                  <a:pt x="2178843" y="267891"/>
                </a:lnTo>
                <a:lnTo>
                  <a:pt x="2178843" y="250031"/>
                </a:lnTo>
                <a:lnTo>
                  <a:pt x="2178843" y="232172"/>
                </a:lnTo>
                <a:lnTo>
                  <a:pt x="2187773" y="214313"/>
                </a:lnTo>
                <a:lnTo>
                  <a:pt x="2187773" y="196453"/>
                </a:lnTo>
                <a:lnTo>
                  <a:pt x="2187773" y="178594"/>
                </a:lnTo>
                <a:lnTo>
                  <a:pt x="2196703" y="160734"/>
                </a:lnTo>
                <a:lnTo>
                  <a:pt x="2196703" y="151805"/>
                </a:lnTo>
                <a:lnTo>
                  <a:pt x="2196703" y="133945"/>
                </a:lnTo>
                <a:lnTo>
                  <a:pt x="2196703" y="116086"/>
                </a:lnTo>
                <a:lnTo>
                  <a:pt x="2205632" y="107156"/>
                </a:lnTo>
                <a:lnTo>
                  <a:pt x="2205632" y="98227"/>
                </a:lnTo>
                <a:lnTo>
                  <a:pt x="2214562" y="80367"/>
                </a:lnTo>
                <a:lnTo>
                  <a:pt x="2214562" y="71438"/>
                </a:lnTo>
                <a:lnTo>
                  <a:pt x="2214562" y="62508"/>
                </a:lnTo>
                <a:lnTo>
                  <a:pt x="2214562" y="53578"/>
                </a:lnTo>
                <a:lnTo>
                  <a:pt x="2214562" y="44648"/>
                </a:lnTo>
                <a:lnTo>
                  <a:pt x="2214562" y="35719"/>
                </a:lnTo>
                <a:lnTo>
                  <a:pt x="2214562" y="35719"/>
                </a:lnTo>
                <a:lnTo>
                  <a:pt x="2214562" y="26789"/>
                </a:lnTo>
                <a:lnTo>
                  <a:pt x="2214562" y="26789"/>
                </a:lnTo>
                <a:lnTo>
                  <a:pt x="2214562" y="17859"/>
                </a:lnTo>
                <a:lnTo>
                  <a:pt x="2214562" y="17859"/>
                </a:lnTo>
                <a:lnTo>
                  <a:pt x="2214562" y="17859"/>
                </a:lnTo>
                <a:lnTo>
                  <a:pt x="2214562" y="8930"/>
                </a:lnTo>
                <a:lnTo>
                  <a:pt x="2214562" y="8930"/>
                </a:lnTo>
                <a:lnTo>
                  <a:pt x="2205632" y="8930"/>
                </a:lnTo>
                <a:lnTo>
                  <a:pt x="2205632" y="8930"/>
                </a:lnTo>
                <a:lnTo>
                  <a:pt x="2196703" y="8930"/>
                </a:lnTo>
                <a:lnTo>
                  <a:pt x="2196703" y="8930"/>
                </a:lnTo>
                <a:lnTo>
                  <a:pt x="2187773" y="8930"/>
                </a:lnTo>
                <a:lnTo>
                  <a:pt x="2178843" y="8930"/>
                </a:lnTo>
                <a:lnTo>
                  <a:pt x="2169914" y="8930"/>
                </a:lnTo>
                <a:lnTo>
                  <a:pt x="2160984" y="8930"/>
                </a:lnTo>
                <a:lnTo>
                  <a:pt x="2152054" y="8930"/>
                </a:lnTo>
                <a:lnTo>
                  <a:pt x="2143125" y="8930"/>
                </a:lnTo>
                <a:lnTo>
                  <a:pt x="2134195" y="8930"/>
                </a:lnTo>
                <a:lnTo>
                  <a:pt x="2125265" y="8930"/>
                </a:lnTo>
                <a:lnTo>
                  <a:pt x="2107406" y="8930"/>
                </a:lnTo>
                <a:lnTo>
                  <a:pt x="2089546" y="8930"/>
                </a:lnTo>
                <a:lnTo>
                  <a:pt x="2080617" y="8930"/>
                </a:lnTo>
                <a:lnTo>
                  <a:pt x="2062757" y="8930"/>
                </a:lnTo>
                <a:lnTo>
                  <a:pt x="2044898" y="8930"/>
                </a:lnTo>
                <a:lnTo>
                  <a:pt x="2027039" y="8930"/>
                </a:lnTo>
                <a:lnTo>
                  <a:pt x="2009179" y="8930"/>
                </a:lnTo>
                <a:lnTo>
                  <a:pt x="1991320" y="8930"/>
                </a:lnTo>
                <a:lnTo>
                  <a:pt x="1973460" y="8930"/>
                </a:lnTo>
                <a:lnTo>
                  <a:pt x="1946671" y="8930"/>
                </a:lnTo>
                <a:lnTo>
                  <a:pt x="1919882" y="8930"/>
                </a:lnTo>
                <a:lnTo>
                  <a:pt x="1902023" y="8930"/>
                </a:lnTo>
                <a:lnTo>
                  <a:pt x="1875234" y="8930"/>
                </a:lnTo>
                <a:lnTo>
                  <a:pt x="1848445" y="8930"/>
                </a:lnTo>
                <a:lnTo>
                  <a:pt x="1821656" y="0"/>
                </a:lnTo>
                <a:lnTo>
                  <a:pt x="1794867" y="8930"/>
                </a:lnTo>
                <a:lnTo>
                  <a:pt x="1768078" y="8930"/>
                </a:lnTo>
                <a:lnTo>
                  <a:pt x="1732359" y="8930"/>
                </a:lnTo>
                <a:lnTo>
                  <a:pt x="1705570" y="8930"/>
                </a:lnTo>
                <a:lnTo>
                  <a:pt x="1678781" y="8930"/>
                </a:lnTo>
                <a:lnTo>
                  <a:pt x="1643062" y="8930"/>
                </a:lnTo>
                <a:lnTo>
                  <a:pt x="1616273" y="8930"/>
                </a:lnTo>
                <a:lnTo>
                  <a:pt x="1580554" y="8930"/>
                </a:lnTo>
                <a:lnTo>
                  <a:pt x="1553765" y="8930"/>
                </a:lnTo>
                <a:lnTo>
                  <a:pt x="1518046" y="8930"/>
                </a:lnTo>
                <a:lnTo>
                  <a:pt x="1491257" y="8930"/>
                </a:lnTo>
                <a:lnTo>
                  <a:pt x="1455539" y="17859"/>
                </a:lnTo>
                <a:lnTo>
                  <a:pt x="1419820" y="17859"/>
                </a:lnTo>
                <a:lnTo>
                  <a:pt x="1384101" y="17859"/>
                </a:lnTo>
                <a:lnTo>
                  <a:pt x="1357312" y="17859"/>
                </a:lnTo>
                <a:lnTo>
                  <a:pt x="1321593" y="17859"/>
                </a:lnTo>
                <a:lnTo>
                  <a:pt x="1285875" y="17859"/>
                </a:lnTo>
                <a:lnTo>
                  <a:pt x="1259085" y="17859"/>
                </a:lnTo>
                <a:lnTo>
                  <a:pt x="1223367" y="17859"/>
                </a:lnTo>
                <a:lnTo>
                  <a:pt x="1187648" y="17859"/>
                </a:lnTo>
                <a:lnTo>
                  <a:pt x="1160859" y="17859"/>
                </a:lnTo>
                <a:lnTo>
                  <a:pt x="1125140" y="17859"/>
                </a:lnTo>
                <a:lnTo>
                  <a:pt x="1089421" y="17859"/>
                </a:lnTo>
                <a:lnTo>
                  <a:pt x="1062632" y="17859"/>
                </a:lnTo>
                <a:lnTo>
                  <a:pt x="1026914" y="17859"/>
                </a:lnTo>
                <a:lnTo>
                  <a:pt x="991195" y="17859"/>
                </a:lnTo>
                <a:lnTo>
                  <a:pt x="964406" y="17859"/>
                </a:lnTo>
                <a:lnTo>
                  <a:pt x="928687" y="17859"/>
                </a:lnTo>
                <a:lnTo>
                  <a:pt x="901898" y="17859"/>
                </a:lnTo>
                <a:lnTo>
                  <a:pt x="866179" y="17859"/>
                </a:lnTo>
                <a:lnTo>
                  <a:pt x="839390" y="17859"/>
                </a:lnTo>
                <a:lnTo>
                  <a:pt x="803671" y="17859"/>
                </a:lnTo>
                <a:lnTo>
                  <a:pt x="776882" y="17859"/>
                </a:lnTo>
                <a:lnTo>
                  <a:pt x="750093" y="17859"/>
                </a:lnTo>
                <a:lnTo>
                  <a:pt x="714375" y="17859"/>
                </a:lnTo>
                <a:lnTo>
                  <a:pt x="687585" y="8930"/>
                </a:lnTo>
                <a:lnTo>
                  <a:pt x="660796" y="17859"/>
                </a:lnTo>
                <a:lnTo>
                  <a:pt x="634007" y="8930"/>
                </a:lnTo>
                <a:lnTo>
                  <a:pt x="607218" y="8930"/>
                </a:lnTo>
                <a:lnTo>
                  <a:pt x="580429" y="8930"/>
                </a:lnTo>
                <a:lnTo>
                  <a:pt x="553640" y="8930"/>
                </a:lnTo>
                <a:lnTo>
                  <a:pt x="526851" y="8930"/>
                </a:lnTo>
                <a:lnTo>
                  <a:pt x="500062" y="8930"/>
                </a:lnTo>
                <a:lnTo>
                  <a:pt x="473273" y="8930"/>
                </a:lnTo>
                <a:lnTo>
                  <a:pt x="455414" y="8930"/>
                </a:lnTo>
                <a:lnTo>
                  <a:pt x="428625" y="8930"/>
                </a:lnTo>
                <a:lnTo>
                  <a:pt x="401836" y="8930"/>
                </a:lnTo>
                <a:lnTo>
                  <a:pt x="383976" y="8930"/>
                </a:lnTo>
                <a:lnTo>
                  <a:pt x="357187" y="8930"/>
                </a:lnTo>
                <a:lnTo>
                  <a:pt x="339328" y="8930"/>
                </a:lnTo>
                <a:lnTo>
                  <a:pt x="312539" y="8930"/>
                </a:lnTo>
                <a:lnTo>
                  <a:pt x="294679" y="8930"/>
                </a:lnTo>
                <a:lnTo>
                  <a:pt x="276820" y="8930"/>
                </a:lnTo>
                <a:lnTo>
                  <a:pt x="250031" y="8930"/>
                </a:lnTo>
                <a:lnTo>
                  <a:pt x="232171" y="8930"/>
                </a:lnTo>
                <a:lnTo>
                  <a:pt x="214312" y="17859"/>
                </a:lnTo>
                <a:lnTo>
                  <a:pt x="196453" y="17859"/>
                </a:lnTo>
                <a:lnTo>
                  <a:pt x="178593" y="17859"/>
                </a:lnTo>
                <a:lnTo>
                  <a:pt x="160734" y="26789"/>
                </a:lnTo>
                <a:lnTo>
                  <a:pt x="151804" y="26789"/>
                </a:lnTo>
                <a:lnTo>
                  <a:pt x="133945" y="26789"/>
                </a:lnTo>
                <a:lnTo>
                  <a:pt x="116086" y="35719"/>
                </a:lnTo>
                <a:lnTo>
                  <a:pt x="98226" y="35719"/>
                </a:lnTo>
                <a:lnTo>
                  <a:pt x="89296" y="35719"/>
                </a:lnTo>
                <a:lnTo>
                  <a:pt x="71437" y="44648"/>
                </a:lnTo>
                <a:lnTo>
                  <a:pt x="62507" y="44648"/>
                </a:lnTo>
                <a:lnTo>
                  <a:pt x="44648" y="53578"/>
                </a:lnTo>
                <a:lnTo>
                  <a:pt x="35718" y="53578"/>
                </a:lnTo>
                <a:lnTo>
                  <a:pt x="17859" y="6250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455414" y="4491632"/>
            <a:ext cx="437556" cy="8931"/>
          </a:xfrm>
          <a:custGeom>
            <a:avLst/>
            <a:gdLst/>
            <a:ahLst/>
            <a:cxnLst/>
            <a:rect l="0" t="0" r="0" b="0"/>
            <a:pathLst>
              <a:path w="437556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  <a:lnTo>
                  <a:pt x="214313" y="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0"/>
                </a:lnTo>
                <a:lnTo>
                  <a:pt x="241102" y="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0"/>
                </a:lnTo>
                <a:lnTo>
                  <a:pt x="267891" y="0"/>
                </a:lnTo>
                <a:lnTo>
                  <a:pt x="276820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80" y="0"/>
                </a:lnTo>
                <a:lnTo>
                  <a:pt x="294680" y="0"/>
                </a:lnTo>
                <a:lnTo>
                  <a:pt x="303610" y="0"/>
                </a:lnTo>
                <a:lnTo>
                  <a:pt x="312539" y="0"/>
                </a:lnTo>
                <a:lnTo>
                  <a:pt x="312539" y="0"/>
                </a:lnTo>
                <a:lnTo>
                  <a:pt x="321469" y="0"/>
                </a:lnTo>
                <a:lnTo>
                  <a:pt x="321469" y="0"/>
                </a:lnTo>
                <a:lnTo>
                  <a:pt x="330399" y="0"/>
                </a:lnTo>
                <a:lnTo>
                  <a:pt x="330399" y="0"/>
                </a:lnTo>
                <a:lnTo>
                  <a:pt x="339328" y="0"/>
                </a:lnTo>
                <a:lnTo>
                  <a:pt x="348258" y="0"/>
                </a:lnTo>
                <a:lnTo>
                  <a:pt x="348258" y="0"/>
                </a:lnTo>
                <a:lnTo>
                  <a:pt x="357188" y="0"/>
                </a:lnTo>
                <a:lnTo>
                  <a:pt x="357188" y="0"/>
                </a:lnTo>
                <a:lnTo>
                  <a:pt x="366117" y="8930"/>
                </a:lnTo>
                <a:lnTo>
                  <a:pt x="366117" y="8930"/>
                </a:lnTo>
                <a:lnTo>
                  <a:pt x="375047" y="8930"/>
                </a:lnTo>
                <a:lnTo>
                  <a:pt x="375047" y="8930"/>
                </a:lnTo>
                <a:lnTo>
                  <a:pt x="383977" y="8930"/>
                </a:lnTo>
                <a:lnTo>
                  <a:pt x="383977" y="8930"/>
                </a:lnTo>
                <a:lnTo>
                  <a:pt x="383977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401836" y="8930"/>
                </a:lnTo>
                <a:lnTo>
                  <a:pt x="401836" y="8930"/>
                </a:lnTo>
                <a:lnTo>
                  <a:pt x="401836" y="8930"/>
                </a:lnTo>
                <a:lnTo>
                  <a:pt x="410766" y="8930"/>
                </a:lnTo>
                <a:lnTo>
                  <a:pt x="410766" y="8930"/>
                </a:lnTo>
                <a:lnTo>
                  <a:pt x="410766" y="8930"/>
                </a:lnTo>
                <a:lnTo>
                  <a:pt x="410766" y="8930"/>
                </a:lnTo>
                <a:lnTo>
                  <a:pt x="419695" y="8930"/>
                </a:lnTo>
                <a:lnTo>
                  <a:pt x="419695" y="8930"/>
                </a:lnTo>
                <a:lnTo>
                  <a:pt x="419695" y="8930"/>
                </a:lnTo>
                <a:lnTo>
                  <a:pt x="41969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28625" y="8930"/>
                </a:lnTo>
                <a:lnTo>
                  <a:pt x="437555" y="8930"/>
                </a:lnTo>
                <a:lnTo>
                  <a:pt x="437555" y="893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Freeform 176"/>
          <p:cNvSpPr/>
          <p:nvPr/>
        </p:nvSpPr>
        <p:spPr>
          <a:xfrm>
            <a:off x="839391" y="4223742"/>
            <a:ext cx="133946" cy="17860"/>
          </a:xfrm>
          <a:custGeom>
            <a:avLst/>
            <a:gdLst/>
            <a:ahLst/>
            <a:cxnLst/>
            <a:rect l="0" t="0" r="0" b="0"/>
            <a:pathLst>
              <a:path w="133946" h="17860">
                <a:moveTo>
                  <a:pt x="8929" y="17859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9297" y="17859"/>
                </a:lnTo>
                <a:lnTo>
                  <a:pt x="89297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8" name="Freeform 177"/>
          <p:cNvSpPr/>
          <p:nvPr/>
        </p:nvSpPr>
        <p:spPr>
          <a:xfrm>
            <a:off x="946547" y="4188023"/>
            <a:ext cx="89298" cy="80368"/>
          </a:xfrm>
          <a:custGeom>
            <a:avLst/>
            <a:gdLst/>
            <a:ahLst/>
            <a:cxnLst/>
            <a:rect l="0" t="0" r="0" b="0"/>
            <a:pathLst>
              <a:path w="89298" h="80368">
                <a:moveTo>
                  <a:pt x="44648" y="893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53578"/>
                </a:lnTo>
                <a:lnTo>
                  <a:pt x="8036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62508" y="53578"/>
                </a:lnTo>
                <a:lnTo>
                  <a:pt x="5357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3571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2375297" y="5197078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80367" y="0"/>
                </a:moveTo>
                <a:lnTo>
                  <a:pt x="71437" y="893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0367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98227"/>
                </a:lnTo>
                <a:lnTo>
                  <a:pt x="62508" y="98227"/>
                </a:lnTo>
                <a:lnTo>
                  <a:pt x="62508" y="107156"/>
                </a:lnTo>
                <a:lnTo>
                  <a:pt x="62508" y="116086"/>
                </a:lnTo>
                <a:lnTo>
                  <a:pt x="62508" y="116086"/>
                </a:lnTo>
                <a:lnTo>
                  <a:pt x="53578" y="125016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4287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60735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78594"/>
                </a:lnTo>
                <a:lnTo>
                  <a:pt x="3571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87524"/>
                </a:lnTo>
                <a:lnTo>
                  <a:pt x="17859" y="187524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2339578" y="5357813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62507"/>
                </a:lnTo>
                <a:lnTo>
                  <a:pt x="17860" y="62507"/>
                </a:lnTo>
                <a:lnTo>
                  <a:pt x="2678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35719" y="71437"/>
                </a:lnTo>
                <a:lnTo>
                  <a:pt x="44649" y="71437"/>
                </a:lnTo>
                <a:lnTo>
                  <a:pt x="44649" y="71437"/>
                </a:lnTo>
                <a:lnTo>
                  <a:pt x="44649" y="71437"/>
                </a:lnTo>
                <a:lnTo>
                  <a:pt x="44649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Freeform 180"/>
          <p:cNvSpPr/>
          <p:nvPr/>
        </p:nvSpPr>
        <p:spPr>
          <a:xfrm>
            <a:off x="1902023" y="5527477"/>
            <a:ext cx="973337" cy="169664"/>
          </a:xfrm>
          <a:custGeom>
            <a:avLst/>
            <a:gdLst/>
            <a:ahLst/>
            <a:cxnLst/>
            <a:rect l="0" t="0" r="0" b="0"/>
            <a:pathLst>
              <a:path w="973337" h="1696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26790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9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8" y="26789"/>
                </a:lnTo>
                <a:lnTo>
                  <a:pt x="80368" y="35718"/>
                </a:lnTo>
                <a:lnTo>
                  <a:pt x="89297" y="35718"/>
                </a:lnTo>
                <a:lnTo>
                  <a:pt x="98227" y="35718"/>
                </a:lnTo>
                <a:lnTo>
                  <a:pt x="116086" y="44648"/>
                </a:lnTo>
                <a:lnTo>
                  <a:pt x="125016" y="44648"/>
                </a:lnTo>
                <a:lnTo>
                  <a:pt x="133946" y="44648"/>
                </a:lnTo>
                <a:lnTo>
                  <a:pt x="142875" y="53577"/>
                </a:lnTo>
                <a:lnTo>
                  <a:pt x="151805" y="53577"/>
                </a:lnTo>
                <a:lnTo>
                  <a:pt x="160735" y="53577"/>
                </a:lnTo>
                <a:lnTo>
                  <a:pt x="178594" y="53577"/>
                </a:lnTo>
                <a:lnTo>
                  <a:pt x="187524" y="53577"/>
                </a:lnTo>
                <a:lnTo>
                  <a:pt x="196454" y="62507"/>
                </a:lnTo>
                <a:lnTo>
                  <a:pt x="205383" y="62507"/>
                </a:lnTo>
                <a:lnTo>
                  <a:pt x="214313" y="62507"/>
                </a:lnTo>
                <a:lnTo>
                  <a:pt x="232172" y="62507"/>
                </a:lnTo>
                <a:lnTo>
                  <a:pt x="241102" y="62507"/>
                </a:lnTo>
                <a:lnTo>
                  <a:pt x="250032" y="62507"/>
                </a:lnTo>
                <a:lnTo>
                  <a:pt x="258961" y="62507"/>
                </a:lnTo>
                <a:lnTo>
                  <a:pt x="267891" y="71436"/>
                </a:lnTo>
                <a:lnTo>
                  <a:pt x="276821" y="71436"/>
                </a:lnTo>
                <a:lnTo>
                  <a:pt x="285750" y="71436"/>
                </a:lnTo>
                <a:lnTo>
                  <a:pt x="294680" y="71436"/>
                </a:lnTo>
                <a:lnTo>
                  <a:pt x="303610" y="71436"/>
                </a:lnTo>
                <a:lnTo>
                  <a:pt x="321469" y="71436"/>
                </a:lnTo>
                <a:lnTo>
                  <a:pt x="330399" y="71436"/>
                </a:lnTo>
                <a:lnTo>
                  <a:pt x="339329" y="71436"/>
                </a:lnTo>
                <a:lnTo>
                  <a:pt x="348258" y="80366"/>
                </a:lnTo>
                <a:lnTo>
                  <a:pt x="357188" y="80366"/>
                </a:lnTo>
                <a:lnTo>
                  <a:pt x="366118" y="80366"/>
                </a:lnTo>
                <a:lnTo>
                  <a:pt x="375047" y="80366"/>
                </a:lnTo>
                <a:lnTo>
                  <a:pt x="392907" y="80366"/>
                </a:lnTo>
                <a:lnTo>
                  <a:pt x="401836" y="80366"/>
                </a:lnTo>
                <a:lnTo>
                  <a:pt x="410766" y="80366"/>
                </a:lnTo>
                <a:lnTo>
                  <a:pt x="419696" y="80366"/>
                </a:lnTo>
                <a:lnTo>
                  <a:pt x="428625" y="80366"/>
                </a:lnTo>
                <a:lnTo>
                  <a:pt x="437555" y="80366"/>
                </a:lnTo>
                <a:lnTo>
                  <a:pt x="446485" y="80366"/>
                </a:lnTo>
                <a:lnTo>
                  <a:pt x="455415" y="80366"/>
                </a:lnTo>
                <a:lnTo>
                  <a:pt x="464344" y="80366"/>
                </a:lnTo>
                <a:lnTo>
                  <a:pt x="473274" y="80366"/>
                </a:lnTo>
                <a:lnTo>
                  <a:pt x="482204" y="89296"/>
                </a:lnTo>
                <a:lnTo>
                  <a:pt x="491133" y="80366"/>
                </a:lnTo>
                <a:lnTo>
                  <a:pt x="500063" y="89296"/>
                </a:lnTo>
                <a:lnTo>
                  <a:pt x="508993" y="89296"/>
                </a:lnTo>
                <a:lnTo>
                  <a:pt x="517922" y="89296"/>
                </a:lnTo>
                <a:lnTo>
                  <a:pt x="526852" y="89296"/>
                </a:lnTo>
                <a:lnTo>
                  <a:pt x="535782" y="89296"/>
                </a:lnTo>
                <a:lnTo>
                  <a:pt x="544711" y="89296"/>
                </a:lnTo>
                <a:lnTo>
                  <a:pt x="553641" y="89296"/>
                </a:lnTo>
                <a:lnTo>
                  <a:pt x="562571" y="89296"/>
                </a:lnTo>
                <a:lnTo>
                  <a:pt x="571500" y="89296"/>
                </a:lnTo>
                <a:lnTo>
                  <a:pt x="571500" y="98225"/>
                </a:lnTo>
                <a:lnTo>
                  <a:pt x="580430" y="98225"/>
                </a:lnTo>
                <a:lnTo>
                  <a:pt x="589360" y="98225"/>
                </a:lnTo>
                <a:lnTo>
                  <a:pt x="598290" y="98225"/>
                </a:lnTo>
                <a:lnTo>
                  <a:pt x="607219" y="107155"/>
                </a:lnTo>
                <a:lnTo>
                  <a:pt x="625079" y="107155"/>
                </a:lnTo>
                <a:lnTo>
                  <a:pt x="634008" y="107155"/>
                </a:lnTo>
                <a:lnTo>
                  <a:pt x="642938" y="116085"/>
                </a:lnTo>
                <a:lnTo>
                  <a:pt x="651868" y="116085"/>
                </a:lnTo>
                <a:lnTo>
                  <a:pt x="660797" y="116085"/>
                </a:lnTo>
                <a:lnTo>
                  <a:pt x="669727" y="125014"/>
                </a:lnTo>
                <a:lnTo>
                  <a:pt x="678657" y="125014"/>
                </a:lnTo>
                <a:lnTo>
                  <a:pt x="687586" y="125014"/>
                </a:lnTo>
                <a:lnTo>
                  <a:pt x="696516" y="133944"/>
                </a:lnTo>
                <a:lnTo>
                  <a:pt x="705446" y="133944"/>
                </a:lnTo>
                <a:lnTo>
                  <a:pt x="714375" y="133944"/>
                </a:lnTo>
                <a:lnTo>
                  <a:pt x="732235" y="133944"/>
                </a:lnTo>
                <a:lnTo>
                  <a:pt x="741165" y="142874"/>
                </a:lnTo>
                <a:lnTo>
                  <a:pt x="750094" y="142874"/>
                </a:lnTo>
                <a:lnTo>
                  <a:pt x="759024" y="142874"/>
                </a:lnTo>
                <a:lnTo>
                  <a:pt x="767954" y="142874"/>
                </a:lnTo>
                <a:lnTo>
                  <a:pt x="776883" y="151803"/>
                </a:lnTo>
                <a:lnTo>
                  <a:pt x="785813" y="151803"/>
                </a:lnTo>
                <a:lnTo>
                  <a:pt x="794743" y="151803"/>
                </a:lnTo>
                <a:lnTo>
                  <a:pt x="803672" y="151803"/>
                </a:lnTo>
                <a:lnTo>
                  <a:pt x="812602" y="151803"/>
                </a:lnTo>
                <a:lnTo>
                  <a:pt x="821532" y="151803"/>
                </a:lnTo>
                <a:lnTo>
                  <a:pt x="830461" y="151803"/>
                </a:lnTo>
                <a:lnTo>
                  <a:pt x="839391" y="151803"/>
                </a:lnTo>
                <a:lnTo>
                  <a:pt x="848321" y="151803"/>
                </a:lnTo>
                <a:lnTo>
                  <a:pt x="857250" y="151803"/>
                </a:lnTo>
                <a:lnTo>
                  <a:pt x="866180" y="151803"/>
                </a:lnTo>
                <a:lnTo>
                  <a:pt x="875110" y="160733"/>
                </a:lnTo>
                <a:lnTo>
                  <a:pt x="884040" y="160733"/>
                </a:lnTo>
                <a:lnTo>
                  <a:pt x="892969" y="160733"/>
                </a:lnTo>
                <a:lnTo>
                  <a:pt x="901899" y="160733"/>
                </a:lnTo>
                <a:lnTo>
                  <a:pt x="901899" y="160733"/>
                </a:lnTo>
                <a:lnTo>
                  <a:pt x="910829" y="160733"/>
                </a:lnTo>
                <a:lnTo>
                  <a:pt x="919758" y="160733"/>
                </a:lnTo>
                <a:lnTo>
                  <a:pt x="928688" y="169663"/>
                </a:lnTo>
                <a:lnTo>
                  <a:pt x="937618" y="169663"/>
                </a:lnTo>
                <a:lnTo>
                  <a:pt x="937618" y="169663"/>
                </a:lnTo>
                <a:lnTo>
                  <a:pt x="946547" y="169663"/>
                </a:lnTo>
                <a:lnTo>
                  <a:pt x="946547" y="169663"/>
                </a:lnTo>
                <a:lnTo>
                  <a:pt x="955477" y="169663"/>
                </a:lnTo>
                <a:lnTo>
                  <a:pt x="955477" y="169663"/>
                </a:lnTo>
                <a:lnTo>
                  <a:pt x="964407" y="169663"/>
                </a:lnTo>
                <a:lnTo>
                  <a:pt x="964407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  <a:lnTo>
                  <a:pt x="973336" y="16966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2" name="Freeform 181"/>
          <p:cNvSpPr/>
          <p:nvPr/>
        </p:nvSpPr>
        <p:spPr>
          <a:xfrm>
            <a:off x="2187773" y="4161234"/>
            <a:ext cx="17861" cy="285751"/>
          </a:xfrm>
          <a:custGeom>
            <a:avLst/>
            <a:gdLst/>
            <a:ahLst/>
            <a:cxnLst/>
            <a:rect l="0" t="0" r="0" b="0"/>
            <a:pathLst>
              <a:path w="17861" h="285751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2152055" y="4455914"/>
            <a:ext cx="107157" cy="71438"/>
          </a:xfrm>
          <a:custGeom>
            <a:avLst/>
            <a:gdLst/>
            <a:ahLst/>
            <a:cxnLst/>
            <a:rect l="0" t="0" r="0" b="0"/>
            <a:pathLst>
              <a:path w="107157" h="71438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7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53578" y="62507"/>
                </a:lnTo>
                <a:lnTo>
                  <a:pt x="53578" y="62507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7" y="44648"/>
                </a:lnTo>
                <a:lnTo>
                  <a:pt x="71437" y="35718"/>
                </a:lnTo>
                <a:lnTo>
                  <a:pt x="80367" y="35718"/>
                </a:lnTo>
                <a:lnTo>
                  <a:pt x="89297" y="35718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Freeform 183"/>
          <p:cNvSpPr/>
          <p:nvPr/>
        </p:nvSpPr>
        <p:spPr>
          <a:xfrm>
            <a:off x="1919883" y="3964781"/>
            <a:ext cx="607220" cy="80368"/>
          </a:xfrm>
          <a:custGeom>
            <a:avLst/>
            <a:gdLst/>
            <a:ahLst/>
            <a:cxnLst/>
            <a:rect l="0" t="0" r="0" b="0"/>
            <a:pathLst>
              <a:path w="607220" h="80368">
                <a:moveTo>
                  <a:pt x="893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8" y="71437"/>
                </a:lnTo>
                <a:lnTo>
                  <a:pt x="4464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7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98226" y="5357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60734" y="53578"/>
                </a:lnTo>
                <a:lnTo>
                  <a:pt x="169664" y="53578"/>
                </a:lnTo>
                <a:lnTo>
                  <a:pt x="178594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96453" y="44648"/>
                </a:lnTo>
                <a:lnTo>
                  <a:pt x="205383" y="44648"/>
                </a:lnTo>
                <a:lnTo>
                  <a:pt x="214312" y="44648"/>
                </a:lnTo>
                <a:lnTo>
                  <a:pt x="223242" y="44648"/>
                </a:lnTo>
                <a:lnTo>
                  <a:pt x="232172" y="44648"/>
                </a:lnTo>
                <a:lnTo>
                  <a:pt x="232172" y="44648"/>
                </a:lnTo>
                <a:lnTo>
                  <a:pt x="241101" y="44648"/>
                </a:lnTo>
                <a:lnTo>
                  <a:pt x="250031" y="44648"/>
                </a:lnTo>
                <a:lnTo>
                  <a:pt x="258961" y="44648"/>
                </a:lnTo>
                <a:lnTo>
                  <a:pt x="267890" y="44648"/>
                </a:lnTo>
                <a:lnTo>
                  <a:pt x="276820" y="44648"/>
                </a:lnTo>
                <a:lnTo>
                  <a:pt x="285750" y="44648"/>
                </a:lnTo>
                <a:lnTo>
                  <a:pt x="285750" y="44648"/>
                </a:lnTo>
                <a:lnTo>
                  <a:pt x="294680" y="44648"/>
                </a:lnTo>
                <a:lnTo>
                  <a:pt x="303609" y="44648"/>
                </a:lnTo>
                <a:lnTo>
                  <a:pt x="312539" y="35719"/>
                </a:lnTo>
                <a:lnTo>
                  <a:pt x="321469" y="35719"/>
                </a:lnTo>
                <a:lnTo>
                  <a:pt x="330398" y="35719"/>
                </a:lnTo>
                <a:lnTo>
                  <a:pt x="339328" y="35719"/>
                </a:lnTo>
                <a:lnTo>
                  <a:pt x="348258" y="35719"/>
                </a:lnTo>
                <a:lnTo>
                  <a:pt x="357187" y="35719"/>
                </a:lnTo>
                <a:lnTo>
                  <a:pt x="366117" y="35719"/>
                </a:lnTo>
                <a:lnTo>
                  <a:pt x="375047" y="35719"/>
                </a:lnTo>
                <a:lnTo>
                  <a:pt x="383976" y="35719"/>
                </a:lnTo>
                <a:lnTo>
                  <a:pt x="392906" y="35719"/>
                </a:lnTo>
                <a:lnTo>
                  <a:pt x="392906" y="35719"/>
                </a:lnTo>
                <a:lnTo>
                  <a:pt x="401836" y="35719"/>
                </a:lnTo>
                <a:lnTo>
                  <a:pt x="410765" y="26789"/>
                </a:lnTo>
                <a:lnTo>
                  <a:pt x="419695" y="26789"/>
                </a:lnTo>
                <a:lnTo>
                  <a:pt x="428625" y="26789"/>
                </a:lnTo>
                <a:lnTo>
                  <a:pt x="437555" y="26789"/>
                </a:lnTo>
                <a:lnTo>
                  <a:pt x="446484" y="26789"/>
                </a:lnTo>
                <a:lnTo>
                  <a:pt x="455414" y="26789"/>
                </a:lnTo>
                <a:lnTo>
                  <a:pt x="464344" y="26789"/>
                </a:lnTo>
                <a:lnTo>
                  <a:pt x="473273" y="26789"/>
                </a:lnTo>
                <a:lnTo>
                  <a:pt x="482203" y="26789"/>
                </a:lnTo>
                <a:lnTo>
                  <a:pt x="482203" y="26789"/>
                </a:lnTo>
                <a:lnTo>
                  <a:pt x="491133" y="26789"/>
                </a:lnTo>
                <a:lnTo>
                  <a:pt x="500062" y="26789"/>
                </a:lnTo>
                <a:lnTo>
                  <a:pt x="508992" y="17859"/>
                </a:lnTo>
                <a:lnTo>
                  <a:pt x="517922" y="17859"/>
                </a:lnTo>
                <a:lnTo>
                  <a:pt x="517922" y="17859"/>
                </a:lnTo>
                <a:lnTo>
                  <a:pt x="526851" y="17859"/>
                </a:lnTo>
                <a:lnTo>
                  <a:pt x="535781" y="17859"/>
                </a:lnTo>
                <a:lnTo>
                  <a:pt x="544711" y="17859"/>
                </a:lnTo>
                <a:lnTo>
                  <a:pt x="544711" y="17859"/>
                </a:lnTo>
                <a:lnTo>
                  <a:pt x="553640" y="8930"/>
                </a:lnTo>
                <a:lnTo>
                  <a:pt x="562570" y="8930"/>
                </a:lnTo>
                <a:lnTo>
                  <a:pt x="562570" y="8930"/>
                </a:lnTo>
                <a:lnTo>
                  <a:pt x="571500" y="8930"/>
                </a:lnTo>
                <a:lnTo>
                  <a:pt x="571500" y="8930"/>
                </a:lnTo>
                <a:lnTo>
                  <a:pt x="580430" y="8930"/>
                </a:lnTo>
                <a:lnTo>
                  <a:pt x="580430" y="8930"/>
                </a:lnTo>
                <a:lnTo>
                  <a:pt x="580430" y="8930"/>
                </a:lnTo>
                <a:lnTo>
                  <a:pt x="589359" y="0"/>
                </a:lnTo>
                <a:lnTo>
                  <a:pt x="589359" y="0"/>
                </a:lnTo>
                <a:lnTo>
                  <a:pt x="58935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607219" y="0"/>
                </a:lnTo>
                <a:lnTo>
                  <a:pt x="607219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Freeform 184"/>
          <p:cNvSpPr/>
          <p:nvPr/>
        </p:nvSpPr>
        <p:spPr>
          <a:xfrm>
            <a:off x="3393281" y="3991570"/>
            <a:ext cx="187525" cy="392907"/>
          </a:xfrm>
          <a:custGeom>
            <a:avLst/>
            <a:gdLst/>
            <a:ahLst/>
            <a:cxnLst/>
            <a:rect l="0" t="0" r="0" b="0"/>
            <a:pathLst>
              <a:path w="187525" h="392907">
                <a:moveTo>
                  <a:pt x="187524" y="0"/>
                </a:moveTo>
                <a:lnTo>
                  <a:pt x="187524" y="8930"/>
                </a:lnTo>
                <a:lnTo>
                  <a:pt x="187524" y="17859"/>
                </a:lnTo>
                <a:lnTo>
                  <a:pt x="187524" y="26789"/>
                </a:lnTo>
                <a:lnTo>
                  <a:pt x="187524" y="35719"/>
                </a:lnTo>
                <a:lnTo>
                  <a:pt x="187524" y="44648"/>
                </a:lnTo>
                <a:lnTo>
                  <a:pt x="187524" y="53578"/>
                </a:lnTo>
                <a:lnTo>
                  <a:pt x="187524" y="62508"/>
                </a:lnTo>
                <a:lnTo>
                  <a:pt x="187524" y="80367"/>
                </a:lnTo>
                <a:lnTo>
                  <a:pt x="187524" y="89297"/>
                </a:lnTo>
                <a:lnTo>
                  <a:pt x="187524" y="98226"/>
                </a:lnTo>
                <a:lnTo>
                  <a:pt x="178594" y="107156"/>
                </a:lnTo>
                <a:lnTo>
                  <a:pt x="178594" y="125016"/>
                </a:lnTo>
                <a:lnTo>
                  <a:pt x="178594" y="133945"/>
                </a:lnTo>
                <a:lnTo>
                  <a:pt x="169664" y="151805"/>
                </a:lnTo>
                <a:lnTo>
                  <a:pt x="160735" y="160734"/>
                </a:lnTo>
                <a:lnTo>
                  <a:pt x="160735" y="178594"/>
                </a:lnTo>
                <a:lnTo>
                  <a:pt x="151805" y="187523"/>
                </a:lnTo>
                <a:lnTo>
                  <a:pt x="142875" y="196453"/>
                </a:lnTo>
                <a:lnTo>
                  <a:pt x="133946" y="214312"/>
                </a:lnTo>
                <a:lnTo>
                  <a:pt x="125016" y="223242"/>
                </a:lnTo>
                <a:lnTo>
                  <a:pt x="125016" y="232172"/>
                </a:lnTo>
                <a:lnTo>
                  <a:pt x="107157" y="250031"/>
                </a:lnTo>
                <a:lnTo>
                  <a:pt x="107157" y="258961"/>
                </a:lnTo>
                <a:lnTo>
                  <a:pt x="98227" y="267891"/>
                </a:lnTo>
                <a:lnTo>
                  <a:pt x="89297" y="276820"/>
                </a:lnTo>
                <a:lnTo>
                  <a:pt x="80367" y="285750"/>
                </a:lnTo>
                <a:lnTo>
                  <a:pt x="71438" y="294680"/>
                </a:lnTo>
                <a:lnTo>
                  <a:pt x="62508" y="303609"/>
                </a:lnTo>
                <a:lnTo>
                  <a:pt x="53578" y="312539"/>
                </a:lnTo>
                <a:lnTo>
                  <a:pt x="44649" y="321469"/>
                </a:lnTo>
                <a:lnTo>
                  <a:pt x="35719" y="321469"/>
                </a:lnTo>
                <a:lnTo>
                  <a:pt x="26789" y="330398"/>
                </a:lnTo>
                <a:lnTo>
                  <a:pt x="26789" y="339328"/>
                </a:lnTo>
                <a:lnTo>
                  <a:pt x="17860" y="348258"/>
                </a:lnTo>
                <a:lnTo>
                  <a:pt x="8930" y="357187"/>
                </a:lnTo>
                <a:lnTo>
                  <a:pt x="8930" y="375047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3330773" y="4393406"/>
            <a:ext cx="125017" cy="71438"/>
          </a:xfrm>
          <a:custGeom>
            <a:avLst/>
            <a:gdLst/>
            <a:ahLst/>
            <a:cxnLst/>
            <a:rect l="0" t="0" r="0" b="0"/>
            <a:pathLst>
              <a:path w="125017" h="71438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90" y="0"/>
                </a:ln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17860" y="71437"/>
                </a:lnTo>
                <a:lnTo>
                  <a:pt x="26790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53579" y="7143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8" y="62508"/>
                </a:lnTo>
                <a:lnTo>
                  <a:pt x="89297" y="62508"/>
                </a:lnTo>
                <a:lnTo>
                  <a:pt x="98227" y="62508"/>
                </a:lnTo>
                <a:lnTo>
                  <a:pt x="107157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25016" y="62508"/>
                </a:lnTo>
                <a:lnTo>
                  <a:pt x="125016" y="6250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Freeform 186"/>
          <p:cNvSpPr/>
          <p:nvPr/>
        </p:nvSpPr>
        <p:spPr>
          <a:xfrm>
            <a:off x="3152180" y="3839765"/>
            <a:ext cx="919759" cy="35720"/>
          </a:xfrm>
          <a:custGeom>
            <a:avLst/>
            <a:gdLst/>
            <a:ahLst/>
            <a:cxnLst/>
            <a:rect l="0" t="0" r="0" b="0"/>
            <a:pathLst>
              <a:path w="919759" h="35720">
                <a:moveTo>
                  <a:pt x="8929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71437" y="17860"/>
                </a:lnTo>
                <a:lnTo>
                  <a:pt x="80367" y="26789"/>
                </a:lnTo>
                <a:lnTo>
                  <a:pt x="89297" y="17860"/>
                </a:lnTo>
                <a:lnTo>
                  <a:pt x="98226" y="17860"/>
                </a:lnTo>
                <a:lnTo>
                  <a:pt x="107156" y="17860"/>
                </a:lnTo>
                <a:lnTo>
                  <a:pt x="125015" y="1786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51804" y="17860"/>
                </a:lnTo>
                <a:lnTo>
                  <a:pt x="160734" y="17860"/>
                </a:lnTo>
                <a:lnTo>
                  <a:pt x="169664" y="17860"/>
                </a:lnTo>
                <a:lnTo>
                  <a:pt x="178593" y="17860"/>
                </a:lnTo>
                <a:lnTo>
                  <a:pt x="187523" y="17860"/>
                </a:lnTo>
                <a:lnTo>
                  <a:pt x="196453" y="17860"/>
                </a:lnTo>
                <a:lnTo>
                  <a:pt x="205383" y="17860"/>
                </a:lnTo>
                <a:lnTo>
                  <a:pt x="214312" y="17860"/>
                </a:lnTo>
                <a:lnTo>
                  <a:pt x="214312" y="8930"/>
                </a:lnTo>
                <a:lnTo>
                  <a:pt x="223242" y="17860"/>
                </a:lnTo>
                <a:lnTo>
                  <a:pt x="232172" y="8930"/>
                </a:lnTo>
                <a:lnTo>
                  <a:pt x="241101" y="8930"/>
                </a:lnTo>
                <a:lnTo>
                  <a:pt x="250031" y="8930"/>
                </a:lnTo>
                <a:lnTo>
                  <a:pt x="258961" y="8930"/>
                </a:lnTo>
                <a:lnTo>
                  <a:pt x="267890" y="8930"/>
                </a:lnTo>
                <a:lnTo>
                  <a:pt x="276820" y="8930"/>
                </a:lnTo>
                <a:lnTo>
                  <a:pt x="285750" y="8930"/>
                </a:lnTo>
                <a:lnTo>
                  <a:pt x="294679" y="17860"/>
                </a:lnTo>
                <a:lnTo>
                  <a:pt x="303609" y="17860"/>
                </a:lnTo>
                <a:lnTo>
                  <a:pt x="312539" y="17860"/>
                </a:lnTo>
                <a:lnTo>
                  <a:pt x="321468" y="17860"/>
                </a:lnTo>
                <a:lnTo>
                  <a:pt x="330398" y="17860"/>
                </a:lnTo>
                <a:lnTo>
                  <a:pt x="339328" y="26789"/>
                </a:lnTo>
                <a:lnTo>
                  <a:pt x="348258" y="26789"/>
                </a:lnTo>
                <a:lnTo>
                  <a:pt x="366117" y="26789"/>
                </a:lnTo>
                <a:lnTo>
                  <a:pt x="375047" y="26789"/>
                </a:lnTo>
                <a:lnTo>
                  <a:pt x="383976" y="26789"/>
                </a:lnTo>
                <a:lnTo>
                  <a:pt x="392906" y="26789"/>
                </a:lnTo>
                <a:lnTo>
                  <a:pt x="401836" y="35719"/>
                </a:lnTo>
                <a:lnTo>
                  <a:pt x="410765" y="35719"/>
                </a:lnTo>
                <a:lnTo>
                  <a:pt x="428625" y="26789"/>
                </a:lnTo>
                <a:lnTo>
                  <a:pt x="437554" y="35719"/>
                </a:lnTo>
                <a:lnTo>
                  <a:pt x="446484" y="26789"/>
                </a:lnTo>
                <a:lnTo>
                  <a:pt x="455414" y="26789"/>
                </a:lnTo>
                <a:lnTo>
                  <a:pt x="464343" y="35719"/>
                </a:lnTo>
                <a:lnTo>
                  <a:pt x="473273" y="26789"/>
                </a:lnTo>
                <a:lnTo>
                  <a:pt x="482203" y="26789"/>
                </a:lnTo>
                <a:lnTo>
                  <a:pt x="491133" y="26789"/>
                </a:lnTo>
                <a:lnTo>
                  <a:pt x="500062" y="35719"/>
                </a:lnTo>
                <a:lnTo>
                  <a:pt x="508992" y="35719"/>
                </a:lnTo>
                <a:lnTo>
                  <a:pt x="517922" y="35719"/>
                </a:lnTo>
                <a:lnTo>
                  <a:pt x="535781" y="35719"/>
                </a:lnTo>
                <a:lnTo>
                  <a:pt x="544711" y="35719"/>
                </a:lnTo>
                <a:lnTo>
                  <a:pt x="553640" y="35719"/>
                </a:lnTo>
                <a:lnTo>
                  <a:pt x="562570" y="26789"/>
                </a:lnTo>
                <a:lnTo>
                  <a:pt x="571500" y="35719"/>
                </a:lnTo>
                <a:lnTo>
                  <a:pt x="580429" y="26789"/>
                </a:lnTo>
                <a:lnTo>
                  <a:pt x="589359" y="35719"/>
                </a:lnTo>
                <a:lnTo>
                  <a:pt x="598289" y="35719"/>
                </a:lnTo>
                <a:lnTo>
                  <a:pt x="616148" y="35719"/>
                </a:lnTo>
                <a:lnTo>
                  <a:pt x="625078" y="35719"/>
                </a:lnTo>
                <a:lnTo>
                  <a:pt x="634008" y="35719"/>
                </a:lnTo>
                <a:lnTo>
                  <a:pt x="642937" y="35719"/>
                </a:lnTo>
                <a:lnTo>
                  <a:pt x="651867" y="35719"/>
                </a:lnTo>
                <a:lnTo>
                  <a:pt x="660797" y="35719"/>
                </a:lnTo>
                <a:lnTo>
                  <a:pt x="669726" y="35719"/>
                </a:lnTo>
                <a:lnTo>
                  <a:pt x="678656" y="35719"/>
                </a:lnTo>
                <a:lnTo>
                  <a:pt x="696515" y="35719"/>
                </a:lnTo>
                <a:lnTo>
                  <a:pt x="705445" y="35719"/>
                </a:lnTo>
                <a:lnTo>
                  <a:pt x="714375" y="35719"/>
                </a:lnTo>
                <a:lnTo>
                  <a:pt x="723304" y="35719"/>
                </a:lnTo>
                <a:lnTo>
                  <a:pt x="732234" y="35719"/>
                </a:lnTo>
                <a:lnTo>
                  <a:pt x="741164" y="35719"/>
                </a:lnTo>
                <a:lnTo>
                  <a:pt x="750093" y="35719"/>
                </a:lnTo>
                <a:lnTo>
                  <a:pt x="759023" y="35719"/>
                </a:lnTo>
                <a:lnTo>
                  <a:pt x="767953" y="35719"/>
                </a:lnTo>
                <a:lnTo>
                  <a:pt x="776883" y="35719"/>
                </a:lnTo>
                <a:lnTo>
                  <a:pt x="785812" y="35719"/>
                </a:lnTo>
                <a:lnTo>
                  <a:pt x="794742" y="26789"/>
                </a:lnTo>
                <a:lnTo>
                  <a:pt x="803672" y="26789"/>
                </a:lnTo>
                <a:lnTo>
                  <a:pt x="812601" y="26789"/>
                </a:lnTo>
                <a:lnTo>
                  <a:pt x="821531" y="26789"/>
                </a:lnTo>
                <a:lnTo>
                  <a:pt x="830461" y="26789"/>
                </a:lnTo>
                <a:lnTo>
                  <a:pt x="839390" y="26789"/>
                </a:lnTo>
                <a:lnTo>
                  <a:pt x="848320" y="26789"/>
                </a:lnTo>
                <a:lnTo>
                  <a:pt x="857250" y="17860"/>
                </a:lnTo>
                <a:lnTo>
                  <a:pt x="866179" y="17860"/>
                </a:lnTo>
                <a:lnTo>
                  <a:pt x="875109" y="17860"/>
                </a:lnTo>
                <a:lnTo>
                  <a:pt x="884039" y="17860"/>
                </a:lnTo>
                <a:lnTo>
                  <a:pt x="884039" y="17860"/>
                </a:lnTo>
                <a:lnTo>
                  <a:pt x="892968" y="17860"/>
                </a:lnTo>
                <a:lnTo>
                  <a:pt x="892968" y="8930"/>
                </a:lnTo>
                <a:lnTo>
                  <a:pt x="901898" y="8930"/>
                </a:lnTo>
                <a:lnTo>
                  <a:pt x="901898" y="8930"/>
                </a:lnTo>
                <a:lnTo>
                  <a:pt x="910828" y="8930"/>
                </a:lnTo>
                <a:lnTo>
                  <a:pt x="910828" y="8930"/>
                </a:lnTo>
                <a:lnTo>
                  <a:pt x="910828" y="8930"/>
                </a:lnTo>
                <a:lnTo>
                  <a:pt x="910828" y="0"/>
                </a:lnTo>
                <a:lnTo>
                  <a:pt x="919758" y="0"/>
                </a:lnTo>
                <a:lnTo>
                  <a:pt x="919758" y="0"/>
                </a:lnTo>
                <a:lnTo>
                  <a:pt x="919758" y="0"/>
                </a:lnTo>
                <a:lnTo>
                  <a:pt x="919758" y="0"/>
                </a:lnTo>
                <a:lnTo>
                  <a:pt x="919758" y="0"/>
                </a:lnTo>
                <a:lnTo>
                  <a:pt x="919758" y="0"/>
                </a:lnTo>
                <a:lnTo>
                  <a:pt x="919758" y="0"/>
                </a:lnTo>
                <a:lnTo>
                  <a:pt x="919758" y="0"/>
                </a:lnTo>
                <a:lnTo>
                  <a:pt x="919758" y="0"/>
                </a:lnTo>
                <a:lnTo>
                  <a:pt x="91975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5447109" y="5706070"/>
            <a:ext cx="785814" cy="44649"/>
          </a:xfrm>
          <a:custGeom>
            <a:avLst/>
            <a:gdLst/>
            <a:ahLst/>
            <a:cxnLst/>
            <a:rect l="0" t="0" r="0" b="0"/>
            <a:pathLst>
              <a:path w="785814" h="4464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9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8" y="26789"/>
                </a:lnTo>
                <a:lnTo>
                  <a:pt x="89297" y="2678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42875" y="26789"/>
                </a:lnTo>
                <a:lnTo>
                  <a:pt x="151805" y="26789"/>
                </a:lnTo>
                <a:lnTo>
                  <a:pt x="169664" y="26789"/>
                </a:lnTo>
                <a:lnTo>
                  <a:pt x="187524" y="26789"/>
                </a:lnTo>
                <a:lnTo>
                  <a:pt x="196454" y="26789"/>
                </a:lnTo>
                <a:lnTo>
                  <a:pt x="214313" y="26789"/>
                </a:lnTo>
                <a:lnTo>
                  <a:pt x="232172" y="26789"/>
                </a:lnTo>
                <a:lnTo>
                  <a:pt x="250032" y="26789"/>
                </a:lnTo>
                <a:lnTo>
                  <a:pt x="267891" y="26789"/>
                </a:lnTo>
                <a:lnTo>
                  <a:pt x="285750" y="26789"/>
                </a:lnTo>
                <a:lnTo>
                  <a:pt x="303610" y="17859"/>
                </a:lnTo>
                <a:lnTo>
                  <a:pt x="321469" y="17859"/>
                </a:lnTo>
                <a:lnTo>
                  <a:pt x="339329" y="17859"/>
                </a:lnTo>
                <a:lnTo>
                  <a:pt x="357188" y="17859"/>
                </a:lnTo>
                <a:lnTo>
                  <a:pt x="375047" y="17859"/>
                </a:lnTo>
                <a:lnTo>
                  <a:pt x="392907" y="8929"/>
                </a:lnTo>
                <a:lnTo>
                  <a:pt x="410766" y="8929"/>
                </a:lnTo>
                <a:lnTo>
                  <a:pt x="437555" y="8929"/>
                </a:lnTo>
                <a:lnTo>
                  <a:pt x="455414" y="8929"/>
                </a:lnTo>
                <a:lnTo>
                  <a:pt x="473274" y="0"/>
                </a:lnTo>
                <a:lnTo>
                  <a:pt x="500063" y="0"/>
                </a:lnTo>
                <a:lnTo>
                  <a:pt x="517922" y="0"/>
                </a:lnTo>
                <a:lnTo>
                  <a:pt x="535782" y="0"/>
                </a:lnTo>
                <a:lnTo>
                  <a:pt x="553641" y="0"/>
                </a:lnTo>
                <a:lnTo>
                  <a:pt x="580430" y="0"/>
                </a:lnTo>
                <a:lnTo>
                  <a:pt x="598289" y="0"/>
                </a:lnTo>
                <a:lnTo>
                  <a:pt x="616149" y="8929"/>
                </a:lnTo>
                <a:lnTo>
                  <a:pt x="634008" y="8929"/>
                </a:lnTo>
                <a:lnTo>
                  <a:pt x="660797" y="8929"/>
                </a:lnTo>
                <a:lnTo>
                  <a:pt x="678657" y="8929"/>
                </a:lnTo>
                <a:lnTo>
                  <a:pt x="687586" y="8929"/>
                </a:lnTo>
                <a:lnTo>
                  <a:pt x="705446" y="17859"/>
                </a:lnTo>
                <a:lnTo>
                  <a:pt x="723305" y="17859"/>
                </a:lnTo>
                <a:lnTo>
                  <a:pt x="741164" y="26789"/>
                </a:lnTo>
                <a:lnTo>
                  <a:pt x="750094" y="26789"/>
                </a:lnTo>
                <a:lnTo>
                  <a:pt x="759024" y="26789"/>
                </a:lnTo>
                <a:lnTo>
                  <a:pt x="767954" y="35718"/>
                </a:lnTo>
                <a:lnTo>
                  <a:pt x="785813" y="44648"/>
                </a:lnTo>
                <a:lnTo>
                  <a:pt x="785813" y="4464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5482828" y="5366742"/>
            <a:ext cx="35720" cy="187525"/>
          </a:xfrm>
          <a:custGeom>
            <a:avLst/>
            <a:gdLst/>
            <a:ahLst/>
            <a:cxnLst/>
            <a:rect l="0" t="0" r="0" b="0"/>
            <a:pathLst>
              <a:path w="35720" h="187525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87524"/>
                </a:lnTo>
                <a:lnTo>
                  <a:pt x="8930" y="18752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5456039" y="5313164"/>
            <a:ext cx="169665" cy="107157"/>
          </a:xfrm>
          <a:custGeom>
            <a:avLst/>
            <a:gdLst/>
            <a:ahLst/>
            <a:cxnLst/>
            <a:rect l="0" t="0" r="0" b="0"/>
            <a:pathLst>
              <a:path w="169665" h="107157">
                <a:moveTo>
                  <a:pt x="26789" y="44649"/>
                </a:moveTo>
                <a:lnTo>
                  <a:pt x="2678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0367"/>
                </a:lnTo>
                <a:lnTo>
                  <a:pt x="17859" y="80367"/>
                </a:lnTo>
                <a:lnTo>
                  <a:pt x="17859" y="7143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44649"/>
                </a:lnTo>
                <a:lnTo>
                  <a:pt x="44649" y="44649"/>
                </a:lnTo>
                <a:lnTo>
                  <a:pt x="44649" y="35719"/>
                </a:lnTo>
                <a:lnTo>
                  <a:pt x="44649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25016" y="44649"/>
                </a:lnTo>
                <a:lnTo>
                  <a:pt x="133945" y="44649"/>
                </a:lnTo>
                <a:lnTo>
                  <a:pt x="133945" y="44649"/>
                </a:lnTo>
                <a:lnTo>
                  <a:pt x="142875" y="5357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60734" y="62508"/>
                </a:lnTo>
                <a:lnTo>
                  <a:pt x="160734" y="62508"/>
                </a:lnTo>
                <a:lnTo>
                  <a:pt x="169664" y="71438"/>
                </a:lnTo>
                <a:lnTo>
                  <a:pt x="169664" y="7143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786563" y="4938117"/>
            <a:ext cx="142876" cy="303611"/>
          </a:xfrm>
          <a:custGeom>
            <a:avLst/>
            <a:gdLst/>
            <a:ahLst/>
            <a:cxnLst/>
            <a:rect l="0" t="0" r="0" b="0"/>
            <a:pathLst>
              <a:path w="142876" h="303611">
                <a:moveTo>
                  <a:pt x="142875" y="303610"/>
                </a:moveTo>
                <a:lnTo>
                  <a:pt x="14287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42875" y="303610"/>
                </a:lnTo>
                <a:lnTo>
                  <a:pt x="142875" y="294680"/>
                </a:lnTo>
                <a:lnTo>
                  <a:pt x="142875" y="294680"/>
                </a:lnTo>
                <a:lnTo>
                  <a:pt x="142875" y="294680"/>
                </a:lnTo>
                <a:lnTo>
                  <a:pt x="133945" y="285750"/>
                </a:lnTo>
                <a:lnTo>
                  <a:pt x="133945" y="285750"/>
                </a:lnTo>
                <a:lnTo>
                  <a:pt x="133945" y="276821"/>
                </a:lnTo>
                <a:lnTo>
                  <a:pt x="133945" y="267891"/>
                </a:lnTo>
                <a:lnTo>
                  <a:pt x="133945" y="258961"/>
                </a:lnTo>
                <a:lnTo>
                  <a:pt x="125015" y="250031"/>
                </a:lnTo>
                <a:lnTo>
                  <a:pt x="125015" y="241102"/>
                </a:lnTo>
                <a:lnTo>
                  <a:pt x="116085" y="232172"/>
                </a:lnTo>
                <a:lnTo>
                  <a:pt x="116085" y="223242"/>
                </a:lnTo>
                <a:lnTo>
                  <a:pt x="107156" y="214313"/>
                </a:lnTo>
                <a:lnTo>
                  <a:pt x="107156" y="205383"/>
                </a:lnTo>
                <a:lnTo>
                  <a:pt x="98226" y="187524"/>
                </a:lnTo>
                <a:lnTo>
                  <a:pt x="98226" y="178594"/>
                </a:lnTo>
                <a:lnTo>
                  <a:pt x="89296" y="169664"/>
                </a:lnTo>
                <a:lnTo>
                  <a:pt x="89296" y="160735"/>
                </a:lnTo>
                <a:lnTo>
                  <a:pt x="80367" y="151805"/>
                </a:lnTo>
                <a:lnTo>
                  <a:pt x="71437" y="133946"/>
                </a:lnTo>
                <a:lnTo>
                  <a:pt x="71437" y="125016"/>
                </a:lnTo>
                <a:lnTo>
                  <a:pt x="62507" y="116086"/>
                </a:lnTo>
                <a:lnTo>
                  <a:pt x="62507" y="98227"/>
                </a:lnTo>
                <a:lnTo>
                  <a:pt x="53578" y="98227"/>
                </a:lnTo>
                <a:lnTo>
                  <a:pt x="53578" y="80367"/>
                </a:lnTo>
                <a:lnTo>
                  <a:pt x="44648" y="71438"/>
                </a:lnTo>
                <a:lnTo>
                  <a:pt x="44648" y="62508"/>
                </a:lnTo>
                <a:lnTo>
                  <a:pt x="44648" y="53578"/>
                </a:lnTo>
                <a:lnTo>
                  <a:pt x="35718" y="44649"/>
                </a:lnTo>
                <a:lnTo>
                  <a:pt x="35718" y="35719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17860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44649"/>
                </a:lnTo>
                <a:lnTo>
                  <a:pt x="44648" y="44649"/>
                </a:lnTo>
                <a:lnTo>
                  <a:pt x="35718" y="44649"/>
                </a:lnTo>
                <a:lnTo>
                  <a:pt x="35718" y="44649"/>
                </a:lnTo>
                <a:lnTo>
                  <a:pt x="35718" y="44649"/>
                </a:lnTo>
                <a:lnTo>
                  <a:pt x="35718" y="44649"/>
                </a:lnTo>
                <a:lnTo>
                  <a:pt x="35718" y="44649"/>
                </a:lnTo>
                <a:lnTo>
                  <a:pt x="35718" y="44649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813352" y="4911328"/>
            <a:ext cx="133946" cy="53579"/>
          </a:xfrm>
          <a:custGeom>
            <a:avLst/>
            <a:gdLst/>
            <a:ahLst/>
            <a:cxnLst/>
            <a:rect l="0" t="0" r="0" b="0"/>
            <a:pathLst>
              <a:path w="133946" h="53579">
                <a:moveTo>
                  <a:pt x="0" y="53578"/>
                </a:moveTo>
                <a:lnTo>
                  <a:pt x="0" y="4464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17860"/>
                </a:lnTo>
                <a:lnTo>
                  <a:pt x="80367" y="17860"/>
                </a:lnTo>
                <a:lnTo>
                  <a:pt x="89296" y="17860"/>
                </a:lnTo>
                <a:lnTo>
                  <a:pt x="107156" y="26789"/>
                </a:lnTo>
                <a:lnTo>
                  <a:pt x="116086" y="26789"/>
                </a:lnTo>
                <a:lnTo>
                  <a:pt x="133945" y="35719"/>
                </a:lnTo>
                <a:lnTo>
                  <a:pt x="133945" y="3571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6688336" y="5589984"/>
            <a:ext cx="1366243" cy="89297"/>
          </a:xfrm>
          <a:custGeom>
            <a:avLst/>
            <a:gdLst/>
            <a:ahLst/>
            <a:cxnLst/>
            <a:rect l="0" t="0" r="0" b="0"/>
            <a:pathLst>
              <a:path w="1366243" h="8929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17859" y="89296"/>
                </a:lnTo>
                <a:lnTo>
                  <a:pt x="26789" y="89296"/>
                </a:lnTo>
                <a:lnTo>
                  <a:pt x="35719" y="89296"/>
                </a:lnTo>
                <a:lnTo>
                  <a:pt x="35719" y="89296"/>
                </a:lnTo>
                <a:lnTo>
                  <a:pt x="44648" y="89296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7" y="89296"/>
                </a:lnTo>
                <a:lnTo>
                  <a:pt x="80367" y="89296"/>
                </a:lnTo>
                <a:lnTo>
                  <a:pt x="98227" y="80367"/>
                </a:lnTo>
                <a:lnTo>
                  <a:pt x="107156" y="89296"/>
                </a:lnTo>
                <a:lnTo>
                  <a:pt x="116086" y="80367"/>
                </a:lnTo>
                <a:lnTo>
                  <a:pt x="125016" y="80367"/>
                </a:lnTo>
                <a:lnTo>
                  <a:pt x="142875" y="89296"/>
                </a:lnTo>
                <a:lnTo>
                  <a:pt x="151805" y="80367"/>
                </a:lnTo>
                <a:lnTo>
                  <a:pt x="160734" y="89296"/>
                </a:lnTo>
                <a:lnTo>
                  <a:pt x="178594" y="89296"/>
                </a:lnTo>
                <a:lnTo>
                  <a:pt x="187523" y="80367"/>
                </a:lnTo>
                <a:lnTo>
                  <a:pt x="205383" y="80367"/>
                </a:lnTo>
                <a:lnTo>
                  <a:pt x="214312" y="80367"/>
                </a:lnTo>
                <a:lnTo>
                  <a:pt x="232172" y="80367"/>
                </a:lnTo>
                <a:lnTo>
                  <a:pt x="241102" y="80367"/>
                </a:lnTo>
                <a:lnTo>
                  <a:pt x="258961" y="80367"/>
                </a:lnTo>
                <a:lnTo>
                  <a:pt x="267891" y="80367"/>
                </a:lnTo>
                <a:lnTo>
                  <a:pt x="285750" y="80367"/>
                </a:lnTo>
                <a:lnTo>
                  <a:pt x="294680" y="80367"/>
                </a:lnTo>
                <a:lnTo>
                  <a:pt x="312539" y="71437"/>
                </a:lnTo>
                <a:lnTo>
                  <a:pt x="321469" y="71437"/>
                </a:lnTo>
                <a:lnTo>
                  <a:pt x="339328" y="71437"/>
                </a:lnTo>
                <a:lnTo>
                  <a:pt x="357187" y="71437"/>
                </a:lnTo>
                <a:lnTo>
                  <a:pt x="366117" y="62507"/>
                </a:lnTo>
                <a:lnTo>
                  <a:pt x="375047" y="62507"/>
                </a:lnTo>
                <a:lnTo>
                  <a:pt x="392906" y="62507"/>
                </a:lnTo>
                <a:lnTo>
                  <a:pt x="401836" y="62507"/>
                </a:lnTo>
                <a:lnTo>
                  <a:pt x="419695" y="62507"/>
                </a:lnTo>
                <a:lnTo>
                  <a:pt x="428625" y="62507"/>
                </a:lnTo>
                <a:lnTo>
                  <a:pt x="437555" y="53578"/>
                </a:lnTo>
                <a:lnTo>
                  <a:pt x="455414" y="53578"/>
                </a:lnTo>
                <a:lnTo>
                  <a:pt x="464344" y="53578"/>
                </a:lnTo>
                <a:lnTo>
                  <a:pt x="482203" y="53578"/>
                </a:lnTo>
                <a:lnTo>
                  <a:pt x="491133" y="53578"/>
                </a:lnTo>
                <a:lnTo>
                  <a:pt x="500062" y="44648"/>
                </a:lnTo>
                <a:lnTo>
                  <a:pt x="508992" y="44648"/>
                </a:lnTo>
                <a:lnTo>
                  <a:pt x="526852" y="44648"/>
                </a:lnTo>
                <a:lnTo>
                  <a:pt x="535781" y="44648"/>
                </a:lnTo>
                <a:lnTo>
                  <a:pt x="544711" y="44648"/>
                </a:lnTo>
                <a:lnTo>
                  <a:pt x="562570" y="35718"/>
                </a:lnTo>
                <a:lnTo>
                  <a:pt x="571500" y="35718"/>
                </a:lnTo>
                <a:lnTo>
                  <a:pt x="589359" y="35718"/>
                </a:lnTo>
                <a:lnTo>
                  <a:pt x="598289" y="35718"/>
                </a:lnTo>
                <a:lnTo>
                  <a:pt x="607219" y="35718"/>
                </a:lnTo>
                <a:lnTo>
                  <a:pt x="625078" y="26789"/>
                </a:lnTo>
                <a:lnTo>
                  <a:pt x="634008" y="26789"/>
                </a:lnTo>
                <a:lnTo>
                  <a:pt x="651867" y="26789"/>
                </a:lnTo>
                <a:lnTo>
                  <a:pt x="660797" y="26789"/>
                </a:lnTo>
                <a:lnTo>
                  <a:pt x="669727" y="17859"/>
                </a:lnTo>
                <a:lnTo>
                  <a:pt x="678656" y="17859"/>
                </a:lnTo>
                <a:lnTo>
                  <a:pt x="696516" y="17859"/>
                </a:lnTo>
                <a:lnTo>
                  <a:pt x="705445" y="17859"/>
                </a:lnTo>
                <a:lnTo>
                  <a:pt x="723305" y="17859"/>
                </a:lnTo>
                <a:lnTo>
                  <a:pt x="732234" y="17859"/>
                </a:lnTo>
                <a:lnTo>
                  <a:pt x="741164" y="17859"/>
                </a:lnTo>
                <a:lnTo>
                  <a:pt x="759023" y="17859"/>
                </a:lnTo>
                <a:lnTo>
                  <a:pt x="767953" y="8929"/>
                </a:lnTo>
                <a:lnTo>
                  <a:pt x="776883" y="8929"/>
                </a:lnTo>
                <a:lnTo>
                  <a:pt x="794742" y="8929"/>
                </a:lnTo>
                <a:lnTo>
                  <a:pt x="803672" y="8929"/>
                </a:lnTo>
                <a:lnTo>
                  <a:pt x="812602" y="8929"/>
                </a:lnTo>
                <a:lnTo>
                  <a:pt x="830461" y="8929"/>
                </a:lnTo>
                <a:lnTo>
                  <a:pt x="839391" y="0"/>
                </a:lnTo>
                <a:lnTo>
                  <a:pt x="848320" y="8929"/>
                </a:lnTo>
                <a:lnTo>
                  <a:pt x="866180" y="0"/>
                </a:lnTo>
                <a:lnTo>
                  <a:pt x="875109" y="0"/>
                </a:lnTo>
                <a:lnTo>
                  <a:pt x="884039" y="0"/>
                </a:lnTo>
                <a:lnTo>
                  <a:pt x="901898" y="0"/>
                </a:lnTo>
                <a:lnTo>
                  <a:pt x="910828" y="0"/>
                </a:lnTo>
                <a:lnTo>
                  <a:pt x="919758" y="0"/>
                </a:lnTo>
                <a:lnTo>
                  <a:pt x="937617" y="0"/>
                </a:lnTo>
                <a:lnTo>
                  <a:pt x="946547" y="0"/>
                </a:lnTo>
                <a:lnTo>
                  <a:pt x="955477" y="0"/>
                </a:lnTo>
                <a:lnTo>
                  <a:pt x="964406" y="0"/>
                </a:lnTo>
                <a:lnTo>
                  <a:pt x="982266" y="0"/>
                </a:lnTo>
                <a:lnTo>
                  <a:pt x="991195" y="0"/>
                </a:lnTo>
                <a:lnTo>
                  <a:pt x="1000125" y="0"/>
                </a:lnTo>
                <a:lnTo>
                  <a:pt x="1009055" y="0"/>
                </a:lnTo>
                <a:lnTo>
                  <a:pt x="1026914" y="0"/>
                </a:lnTo>
                <a:lnTo>
                  <a:pt x="1035844" y="0"/>
                </a:lnTo>
                <a:lnTo>
                  <a:pt x="1044773" y="0"/>
                </a:lnTo>
                <a:lnTo>
                  <a:pt x="1053703" y="0"/>
                </a:lnTo>
                <a:lnTo>
                  <a:pt x="1062633" y="0"/>
                </a:lnTo>
                <a:lnTo>
                  <a:pt x="1071562" y="0"/>
                </a:lnTo>
                <a:lnTo>
                  <a:pt x="1089422" y="0"/>
                </a:lnTo>
                <a:lnTo>
                  <a:pt x="1098352" y="0"/>
                </a:lnTo>
                <a:lnTo>
                  <a:pt x="1107281" y="0"/>
                </a:lnTo>
                <a:lnTo>
                  <a:pt x="1116211" y="0"/>
                </a:lnTo>
                <a:lnTo>
                  <a:pt x="1134070" y="0"/>
                </a:lnTo>
                <a:lnTo>
                  <a:pt x="1143000" y="0"/>
                </a:lnTo>
                <a:lnTo>
                  <a:pt x="1151930" y="8929"/>
                </a:lnTo>
                <a:lnTo>
                  <a:pt x="1160859" y="8929"/>
                </a:lnTo>
                <a:lnTo>
                  <a:pt x="1178719" y="8929"/>
                </a:lnTo>
                <a:lnTo>
                  <a:pt x="1187648" y="8929"/>
                </a:lnTo>
                <a:lnTo>
                  <a:pt x="1196578" y="8929"/>
                </a:lnTo>
                <a:lnTo>
                  <a:pt x="1205508" y="8929"/>
                </a:lnTo>
                <a:lnTo>
                  <a:pt x="1214437" y="8929"/>
                </a:lnTo>
                <a:lnTo>
                  <a:pt x="1223367" y="8929"/>
                </a:lnTo>
                <a:lnTo>
                  <a:pt x="1232297" y="17859"/>
                </a:lnTo>
                <a:lnTo>
                  <a:pt x="1241227" y="17859"/>
                </a:lnTo>
                <a:lnTo>
                  <a:pt x="1259086" y="17859"/>
                </a:lnTo>
                <a:lnTo>
                  <a:pt x="1268016" y="17859"/>
                </a:lnTo>
                <a:lnTo>
                  <a:pt x="1276945" y="17859"/>
                </a:lnTo>
                <a:lnTo>
                  <a:pt x="1285875" y="17859"/>
                </a:lnTo>
                <a:lnTo>
                  <a:pt x="1294805" y="17859"/>
                </a:lnTo>
                <a:lnTo>
                  <a:pt x="1294805" y="17859"/>
                </a:lnTo>
                <a:lnTo>
                  <a:pt x="1303734" y="26789"/>
                </a:lnTo>
                <a:lnTo>
                  <a:pt x="1312664" y="26789"/>
                </a:lnTo>
                <a:lnTo>
                  <a:pt x="1321594" y="26789"/>
                </a:lnTo>
                <a:lnTo>
                  <a:pt x="1330523" y="35718"/>
                </a:lnTo>
                <a:lnTo>
                  <a:pt x="1339453" y="35718"/>
                </a:lnTo>
                <a:lnTo>
                  <a:pt x="1348383" y="35718"/>
                </a:lnTo>
                <a:lnTo>
                  <a:pt x="1348383" y="44648"/>
                </a:lnTo>
                <a:lnTo>
                  <a:pt x="1366242" y="53578"/>
                </a:lnTo>
                <a:lnTo>
                  <a:pt x="1366242" y="5357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8170664" y="4768453"/>
            <a:ext cx="750094" cy="71438"/>
          </a:xfrm>
          <a:custGeom>
            <a:avLst/>
            <a:gdLst/>
            <a:ahLst/>
            <a:cxnLst/>
            <a:rect l="0" t="0" r="0" b="0"/>
            <a:pathLst>
              <a:path w="750094" h="71438">
                <a:moveTo>
                  <a:pt x="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8" y="71437"/>
                </a:lnTo>
                <a:lnTo>
                  <a:pt x="35718" y="71437"/>
                </a:lnTo>
                <a:lnTo>
                  <a:pt x="44648" y="71437"/>
                </a:lnTo>
                <a:lnTo>
                  <a:pt x="53577" y="62508"/>
                </a:lnTo>
                <a:lnTo>
                  <a:pt x="62507" y="62508"/>
                </a:lnTo>
                <a:lnTo>
                  <a:pt x="80366" y="62508"/>
                </a:lnTo>
                <a:lnTo>
                  <a:pt x="89296" y="62508"/>
                </a:lnTo>
                <a:lnTo>
                  <a:pt x="107156" y="62508"/>
                </a:lnTo>
                <a:lnTo>
                  <a:pt x="116085" y="53578"/>
                </a:lnTo>
                <a:lnTo>
                  <a:pt x="133945" y="53578"/>
                </a:lnTo>
                <a:lnTo>
                  <a:pt x="151804" y="53578"/>
                </a:lnTo>
                <a:lnTo>
                  <a:pt x="169663" y="53578"/>
                </a:lnTo>
                <a:lnTo>
                  <a:pt x="187523" y="44648"/>
                </a:lnTo>
                <a:lnTo>
                  <a:pt x="205382" y="44648"/>
                </a:lnTo>
                <a:lnTo>
                  <a:pt x="223241" y="35718"/>
                </a:lnTo>
                <a:lnTo>
                  <a:pt x="241101" y="35718"/>
                </a:lnTo>
                <a:lnTo>
                  <a:pt x="258960" y="26789"/>
                </a:lnTo>
                <a:lnTo>
                  <a:pt x="276820" y="26789"/>
                </a:lnTo>
                <a:lnTo>
                  <a:pt x="303609" y="26789"/>
                </a:lnTo>
                <a:lnTo>
                  <a:pt x="321468" y="26789"/>
                </a:lnTo>
                <a:lnTo>
                  <a:pt x="339327" y="26789"/>
                </a:lnTo>
                <a:lnTo>
                  <a:pt x="357187" y="17859"/>
                </a:lnTo>
                <a:lnTo>
                  <a:pt x="383976" y="8929"/>
                </a:lnTo>
                <a:lnTo>
                  <a:pt x="401835" y="8929"/>
                </a:lnTo>
                <a:lnTo>
                  <a:pt x="428624" y="8929"/>
                </a:lnTo>
                <a:lnTo>
                  <a:pt x="446484" y="8929"/>
                </a:lnTo>
                <a:lnTo>
                  <a:pt x="464343" y="8929"/>
                </a:lnTo>
                <a:lnTo>
                  <a:pt x="482202" y="0"/>
                </a:lnTo>
                <a:lnTo>
                  <a:pt x="500062" y="0"/>
                </a:lnTo>
                <a:lnTo>
                  <a:pt x="526851" y="0"/>
                </a:lnTo>
                <a:lnTo>
                  <a:pt x="544710" y="0"/>
                </a:lnTo>
                <a:lnTo>
                  <a:pt x="553640" y="0"/>
                </a:lnTo>
                <a:lnTo>
                  <a:pt x="571499" y="0"/>
                </a:lnTo>
                <a:lnTo>
                  <a:pt x="589359" y="0"/>
                </a:lnTo>
                <a:lnTo>
                  <a:pt x="607218" y="0"/>
                </a:lnTo>
                <a:lnTo>
                  <a:pt x="616148" y="0"/>
                </a:lnTo>
                <a:lnTo>
                  <a:pt x="634007" y="0"/>
                </a:lnTo>
                <a:lnTo>
                  <a:pt x="642937" y="8929"/>
                </a:lnTo>
                <a:lnTo>
                  <a:pt x="651866" y="8929"/>
                </a:lnTo>
                <a:lnTo>
                  <a:pt x="660796" y="8929"/>
                </a:lnTo>
                <a:lnTo>
                  <a:pt x="678656" y="8929"/>
                </a:lnTo>
                <a:lnTo>
                  <a:pt x="687585" y="8929"/>
                </a:lnTo>
                <a:lnTo>
                  <a:pt x="696515" y="17859"/>
                </a:lnTo>
                <a:lnTo>
                  <a:pt x="696515" y="17859"/>
                </a:lnTo>
                <a:lnTo>
                  <a:pt x="705445" y="17859"/>
                </a:lnTo>
                <a:lnTo>
                  <a:pt x="714374" y="26789"/>
                </a:lnTo>
                <a:lnTo>
                  <a:pt x="714374" y="26789"/>
                </a:lnTo>
                <a:lnTo>
                  <a:pt x="723304" y="26789"/>
                </a:lnTo>
                <a:lnTo>
                  <a:pt x="723304" y="26789"/>
                </a:lnTo>
                <a:lnTo>
                  <a:pt x="732234" y="26789"/>
                </a:lnTo>
                <a:lnTo>
                  <a:pt x="732234" y="35718"/>
                </a:lnTo>
                <a:lnTo>
                  <a:pt x="732234" y="35718"/>
                </a:lnTo>
                <a:lnTo>
                  <a:pt x="732234" y="35718"/>
                </a:lnTo>
                <a:lnTo>
                  <a:pt x="741163" y="35718"/>
                </a:lnTo>
                <a:lnTo>
                  <a:pt x="741163" y="35718"/>
                </a:lnTo>
                <a:lnTo>
                  <a:pt x="741163" y="44648"/>
                </a:lnTo>
                <a:lnTo>
                  <a:pt x="741163" y="44648"/>
                </a:lnTo>
                <a:lnTo>
                  <a:pt x="741163" y="44648"/>
                </a:lnTo>
                <a:lnTo>
                  <a:pt x="750093" y="44648"/>
                </a:lnTo>
                <a:lnTo>
                  <a:pt x="750093" y="44648"/>
                </a:lnTo>
                <a:lnTo>
                  <a:pt x="750093" y="44648"/>
                </a:lnTo>
                <a:lnTo>
                  <a:pt x="750093" y="44648"/>
                </a:lnTo>
                <a:lnTo>
                  <a:pt x="750093" y="44648"/>
                </a:lnTo>
                <a:lnTo>
                  <a:pt x="750093" y="44648"/>
                </a:lnTo>
                <a:lnTo>
                  <a:pt x="750093" y="44648"/>
                </a:lnTo>
                <a:lnTo>
                  <a:pt x="750093" y="53578"/>
                </a:lnTo>
                <a:lnTo>
                  <a:pt x="750093" y="5357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8215312" y="4491632"/>
            <a:ext cx="169665" cy="196455"/>
          </a:xfrm>
          <a:custGeom>
            <a:avLst/>
            <a:gdLst/>
            <a:ahLst/>
            <a:cxnLst/>
            <a:rect l="0" t="0" r="0" b="0"/>
            <a:pathLst>
              <a:path w="169665" h="196455">
                <a:moveTo>
                  <a:pt x="169664" y="196454"/>
                </a:moveTo>
                <a:lnTo>
                  <a:pt x="160734" y="187524"/>
                </a:lnTo>
                <a:lnTo>
                  <a:pt x="160734" y="187524"/>
                </a:lnTo>
                <a:lnTo>
                  <a:pt x="151804" y="187524"/>
                </a:lnTo>
                <a:lnTo>
                  <a:pt x="151804" y="187524"/>
                </a:lnTo>
                <a:lnTo>
                  <a:pt x="142875" y="187524"/>
                </a:lnTo>
                <a:lnTo>
                  <a:pt x="142875" y="187524"/>
                </a:lnTo>
                <a:lnTo>
                  <a:pt x="142875" y="178594"/>
                </a:lnTo>
                <a:lnTo>
                  <a:pt x="133945" y="178594"/>
                </a:lnTo>
                <a:lnTo>
                  <a:pt x="133945" y="178594"/>
                </a:lnTo>
                <a:lnTo>
                  <a:pt x="133945" y="169664"/>
                </a:lnTo>
                <a:lnTo>
                  <a:pt x="125015" y="169664"/>
                </a:lnTo>
                <a:lnTo>
                  <a:pt x="125015" y="160735"/>
                </a:lnTo>
                <a:lnTo>
                  <a:pt x="116086" y="160735"/>
                </a:lnTo>
                <a:lnTo>
                  <a:pt x="116086" y="151805"/>
                </a:lnTo>
                <a:lnTo>
                  <a:pt x="116086" y="142875"/>
                </a:lnTo>
                <a:lnTo>
                  <a:pt x="107156" y="133946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98226" y="107157"/>
                </a:lnTo>
                <a:lnTo>
                  <a:pt x="98226" y="98227"/>
                </a:lnTo>
                <a:lnTo>
                  <a:pt x="89297" y="89297"/>
                </a:lnTo>
                <a:lnTo>
                  <a:pt x="89297" y="80368"/>
                </a:lnTo>
                <a:lnTo>
                  <a:pt x="80367" y="71438"/>
                </a:lnTo>
                <a:lnTo>
                  <a:pt x="80367" y="62508"/>
                </a:lnTo>
                <a:lnTo>
                  <a:pt x="71437" y="53579"/>
                </a:lnTo>
                <a:lnTo>
                  <a:pt x="71437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53579"/>
                </a:lnTo>
                <a:lnTo>
                  <a:pt x="8929" y="53579"/>
                </a:lnTo>
                <a:lnTo>
                  <a:pt x="8929" y="53579"/>
                </a:lnTo>
                <a:lnTo>
                  <a:pt x="8929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53579"/>
                </a:ln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8929" y="5357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17860"/>
                </a:lnTo>
                <a:lnTo>
                  <a:pt x="125015" y="17860"/>
                </a:lnTo>
                <a:lnTo>
                  <a:pt x="133945" y="17860"/>
                </a:lnTo>
                <a:lnTo>
                  <a:pt x="133945" y="1786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357188" y="4071937"/>
            <a:ext cx="116087" cy="187525"/>
          </a:xfrm>
          <a:custGeom>
            <a:avLst/>
            <a:gdLst/>
            <a:ahLst/>
            <a:cxnLst/>
            <a:rect l="0" t="0" r="0" b="0"/>
            <a:pathLst>
              <a:path w="116087" h="187525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5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26789" y="169664"/>
                </a:lnTo>
                <a:lnTo>
                  <a:pt x="35718" y="178594"/>
                </a:lnTo>
                <a:lnTo>
                  <a:pt x="44648" y="178594"/>
                </a:lnTo>
                <a:lnTo>
                  <a:pt x="53578" y="187524"/>
                </a:lnTo>
                <a:lnTo>
                  <a:pt x="62507" y="187524"/>
                </a:lnTo>
                <a:lnTo>
                  <a:pt x="71437" y="187524"/>
                </a:lnTo>
                <a:lnTo>
                  <a:pt x="80367" y="187524"/>
                </a:lnTo>
                <a:lnTo>
                  <a:pt x="89296" y="187524"/>
                </a:lnTo>
                <a:lnTo>
                  <a:pt x="98226" y="187524"/>
                </a:lnTo>
                <a:lnTo>
                  <a:pt x="107156" y="17859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366117" y="4063007"/>
            <a:ext cx="125017" cy="8931"/>
          </a:xfrm>
          <a:custGeom>
            <a:avLst/>
            <a:gdLst/>
            <a:ahLst/>
            <a:cxnLst/>
            <a:rect l="0" t="0" r="0" b="0"/>
            <a:pathLst>
              <a:path w="12501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357188" y="4134445"/>
            <a:ext cx="89297" cy="17860"/>
          </a:xfrm>
          <a:custGeom>
            <a:avLst/>
            <a:gdLst/>
            <a:ahLst/>
            <a:cxnLst/>
            <a:rect l="0" t="0" r="0" b="0"/>
            <a:pathLst>
              <a:path w="89297" h="17860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455414" y="4143375"/>
            <a:ext cx="142876" cy="89297"/>
          </a:xfrm>
          <a:custGeom>
            <a:avLst/>
            <a:gdLst/>
            <a:ahLst/>
            <a:cxnLst/>
            <a:rect l="0" t="0" r="0" b="0"/>
            <a:pathLst>
              <a:path w="142876" h="89297">
                <a:moveTo>
                  <a:pt x="17860" y="0"/>
                </a:move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0367"/>
                </a:lnTo>
                <a:lnTo>
                  <a:pt x="26789" y="89296"/>
                </a:lnTo>
                <a:lnTo>
                  <a:pt x="35719" y="89296"/>
                </a:lnTo>
                <a:lnTo>
                  <a:pt x="44649" y="89296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8" y="80367"/>
                </a:lnTo>
                <a:lnTo>
                  <a:pt x="71438" y="71437"/>
                </a:lnTo>
                <a:lnTo>
                  <a:pt x="80367" y="71437"/>
                </a:lnTo>
                <a:lnTo>
                  <a:pt x="89297" y="62507"/>
                </a:lnTo>
                <a:lnTo>
                  <a:pt x="89297" y="53578"/>
                </a:lnTo>
                <a:lnTo>
                  <a:pt x="98227" y="53578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35718"/>
                </a:lnTo>
                <a:lnTo>
                  <a:pt x="107156" y="35718"/>
                </a:lnTo>
                <a:lnTo>
                  <a:pt x="116086" y="44648"/>
                </a:lnTo>
                <a:lnTo>
                  <a:pt x="116086" y="53578"/>
                </a:lnTo>
                <a:lnTo>
                  <a:pt x="116086" y="62507"/>
                </a:lnTo>
                <a:lnTo>
                  <a:pt x="116086" y="62507"/>
                </a:lnTo>
                <a:lnTo>
                  <a:pt x="125016" y="71437"/>
                </a:lnTo>
                <a:lnTo>
                  <a:pt x="125016" y="80367"/>
                </a:lnTo>
                <a:lnTo>
                  <a:pt x="133945" y="80367"/>
                </a:lnTo>
                <a:lnTo>
                  <a:pt x="133945" y="89296"/>
                </a:lnTo>
                <a:lnTo>
                  <a:pt x="142875" y="89296"/>
                </a:lnTo>
                <a:lnTo>
                  <a:pt x="142875" y="8929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>
            <a:off x="625078" y="4134445"/>
            <a:ext cx="44650" cy="178595"/>
          </a:xfrm>
          <a:custGeom>
            <a:avLst/>
            <a:gdLst/>
            <a:ahLst/>
            <a:cxnLst/>
            <a:rect l="0" t="0" r="0" b="0"/>
            <a:pathLst>
              <a:path w="44650" h="178595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0734"/>
                </a:lnTo>
                <a:lnTo>
                  <a:pt x="0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17859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4464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62508"/>
                </a:lnTo>
                <a:lnTo>
                  <a:pt x="44649" y="62508"/>
                </a:lnTo>
                <a:lnTo>
                  <a:pt x="44649" y="71437"/>
                </a:lnTo>
                <a:lnTo>
                  <a:pt x="44649" y="71437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80367"/>
                </a:lnTo>
                <a:lnTo>
                  <a:pt x="26789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1" name="Freeform 200"/>
          <p:cNvSpPr/>
          <p:nvPr/>
        </p:nvSpPr>
        <p:spPr>
          <a:xfrm>
            <a:off x="660797" y="4205882"/>
            <a:ext cx="62509" cy="107158"/>
          </a:xfrm>
          <a:custGeom>
            <a:avLst/>
            <a:gdLst/>
            <a:ahLst/>
            <a:cxnLst/>
            <a:rect l="0" t="0" r="0" b="0"/>
            <a:pathLst>
              <a:path w="62509" h="10715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35719" y="62508"/>
                </a:lnTo>
                <a:lnTo>
                  <a:pt x="35719" y="71438"/>
                </a:lnTo>
                <a:lnTo>
                  <a:pt x="44648" y="80368"/>
                </a:lnTo>
                <a:lnTo>
                  <a:pt x="44648" y="80368"/>
                </a:lnTo>
                <a:lnTo>
                  <a:pt x="53578" y="89297"/>
                </a:lnTo>
                <a:lnTo>
                  <a:pt x="53578" y="98227"/>
                </a:lnTo>
                <a:lnTo>
                  <a:pt x="62508" y="107157"/>
                </a:lnTo>
                <a:lnTo>
                  <a:pt x="62508" y="10715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2" name="Freeform 201"/>
          <p:cNvSpPr/>
          <p:nvPr/>
        </p:nvSpPr>
        <p:spPr>
          <a:xfrm>
            <a:off x="732234" y="4188023"/>
            <a:ext cx="44650" cy="71439"/>
          </a:xfrm>
          <a:custGeom>
            <a:avLst/>
            <a:gdLst/>
            <a:ahLst/>
            <a:cxnLst/>
            <a:rect l="0" t="0" r="0" b="0"/>
            <a:pathLst>
              <a:path w="44650" h="71439">
                <a:moveTo>
                  <a:pt x="26790" y="0"/>
                </a:move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26790" y="62508"/>
                </a:lnTo>
                <a:lnTo>
                  <a:pt x="26790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9" y="62508"/>
                </a:lnTo>
                <a:lnTo>
                  <a:pt x="44649" y="6250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44648"/>
                </a:lnTo>
                <a:lnTo>
                  <a:pt x="44649" y="44648"/>
                </a:lnTo>
                <a:lnTo>
                  <a:pt x="44649" y="3571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3" name="Freeform 202"/>
          <p:cNvSpPr/>
          <p:nvPr/>
        </p:nvSpPr>
        <p:spPr>
          <a:xfrm>
            <a:off x="785813" y="4232671"/>
            <a:ext cx="44649" cy="107158"/>
          </a:xfrm>
          <a:custGeom>
            <a:avLst/>
            <a:gdLst/>
            <a:ahLst/>
            <a:cxnLst/>
            <a:rect l="0" t="0" r="0" b="0"/>
            <a:pathLst>
              <a:path w="44649" h="107158">
                <a:moveTo>
                  <a:pt x="0" y="8930"/>
                </a:move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71438"/>
                </a:lnTo>
                <a:lnTo>
                  <a:pt x="0" y="62508"/>
                </a:lnTo>
                <a:lnTo>
                  <a:pt x="0" y="44649"/>
                </a:lnTo>
                <a:lnTo>
                  <a:pt x="0" y="35719"/>
                </a:lnTo>
                <a:lnTo>
                  <a:pt x="8929" y="2679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26790"/>
                </a:lnTo>
                <a:lnTo>
                  <a:pt x="44648" y="35719"/>
                </a:lnTo>
                <a:lnTo>
                  <a:pt x="35718" y="35719"/>
                </a:lnTo>
                <a:lnTo>
                  <a:pt x="35718" y="44649"/>
                </a:lnTo>
                <a:lnTo>
                  <a:pt x="35718" y="44649"/>
                </a:lnTo>
                <a:lnTo>
                  <a:pt x="26789" y="53579"/>
                </a:lnTo>
                <a:lnTo>
                  <a:pt x="26789" y="53579"/>
                </a:lnTo>
                <a:lnTo>
                  <a:pt x="17859" y="53579"/>
                </a:lnTo>
                <a:lnTo>
                  <a:pt x="8929" y="53579"/>
                </a:lnTo>
                <a:lnTo>
                  <a:pt x="8929" y="5357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" name="Freeform 203"/>
          <p:cNvSpPr/>
          <p:nvPr/>
        </p:nvSpPr>
        <p:spPr>
          <a:xfrm>
            <a:off x="830461" y="4277320"/>
            <a:ext cx="89298" cy="71438"/>
          </a:xfrm>
          <a:custGeom>
            <a:avLst/>
            <a:gdLst/>
            <a:ahLst/>
            <a:cxnLst/>
            <a:rect l="0" t="0" r="0" b="0"/>
            <a:pathLst>
              <a:path w="89298" h="71438">
                <a:moveTo>
                  <a:pt x="0" y="17859"/>
                </a:moveTo>
                <a:lnTo>
                  <a:pt x="0" y="2678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8" y="35719"/>
                </a:lnTo>
                <a:lnTo>
                  <a:pt x="71438" y="26789"/>
                </a:lnTo>
                <a:lnTo>
                  <a:pt x="8036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44648" y="62508"/>
                </a:lnTo>
                <a:lnTo>
                  <a:pt x="44648" y="62508"/>
                </a:lnTo>
                <a:lnTo>
                  <a:pt x="53578" y="71437"/>
                </a:lnTo>
                <a:lnTo>
                  <a:pt x="53578" y="7143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Freeform 204"/>
          <p:cNvSpPr/>
          <p:nvPr/>
        </p:nvSpPr>
        <p:spPr>
          <a:xfrm>
            <a:off x="937617" y="4313039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9" y="44648"/>
                </a:lnTo>
                <a:lnTo>
                  <a:pt x="44649" y="35718"/>
                </a:lnTo>
                <a:lnTo>
                  <a:pt x="53578" y="35718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8"/>
                </a:lnTo>
                <a:lnTo>
                  <a:pt x="53578" y="35718"/>
                </a:lnTo>
                <a:lnTo>
                  <a:pt x="53578" y="44648"/>
                </a:lnTo>
                <a:lnTo>
                  <a:pt x="44649" y="53578"/>
                </a:lnTo>
                <a:lnTo>
                  <a:pt x="44649" y="62507"/>
                </a:lnTo>
                <a:lnTo>
                  <a:pt x="44649" y="71437"/>
                </a:lnTo>
                <a:lnTo>
                  <a:pt x="44649" y="71437"/>
                </a:lnTo>
                <a:lnTo>
                  <a:pt x="44649" y="80367"/>
                </a:lnTo>
                <a:lnTo>
                  <a:pt x="44649" y="89297"/>
                </a:lnTo>
                <a:lnTo>
                  <a:pt x="44649" y="8929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6" name="Freeform 205"/>
          <p:cNvSpPr/>
          <p:nvPr/>
        </p:nvSpPr>
        <p:spPr>
          <a:xfrm>
            <a:off x="1035844" y="4366617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26789" y="0"/>
                </a:move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44648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80367"/>
                </a:lnTo>
                <a:lnTo>
                  <a:pt x="71437" y="89297"/>
                </a:lnTo>
                <a:lnTo>
                  <a:pt x="71437" y="8929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Freeform 206"/>
          <p:cNvSpPr/>
          <p:nvPr/>
        </p:nvSpPr>
        <p:spPr>
          <a:xfrm>
            <a:off x="1044774" y="4411265"/>
            <a:ext cx="142876" cy="98228"/>
          </a:xfrm>
          <a:custGeom>
            <a:avLst/>
            <a:gdLst/>
            <a:ahLst/>
            <a:cxnLst/>
            <a:rect l="0" t="0" r="0" b="0"/>
            <a:pathLst>
              <a:path w="142876" h="98228">
                <a:moveTo>
                  <a:pt x="142875" y="8930"/>
                </a:moveTo>
                <a:lnTo>
                  <a:pt x="133945" y="8930"/>
                </a:lnTo>
                <a:lnTo>
                  <a:pt x="133945" y="8930"/>
                </a:lnTo>
                <a:lnTo>
                  <a:pt x="12501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8930"/>
                </a:lnTo>
                <a:lnTo>
                  <a:pt x="89296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71437" y="17860"/>
                </a:lnTo>
                <a:lnTo>
                  <a:pt x="62507" y="26789"/>
                </a:lnTo>
                <a:lnTo>
                  <a:pt x="62507" y="26789"/>
                </a:lnTo>
                <a:lnTo>
                  <a:pt x="62507" y="35719"/>
                </a:lnTo>
                <a:lnTo>
                  <a:pt x="62507" y="44649"/>
                </a:lnTo>
                <a:lnTo>
                  <a:pt x="62507" y="53578"/>
                </a:lnTo>
                <a:lnTo>
                  <a:pt x="62507" y="62508"/>
                </a:lnTo>
                <a:lnTo>
                  <a:pt x="62507" y="62508"/>
                </a:lnTo>
                <a:lnTo>
                  <a:pt x="62507" y="71438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9297"/>
                </a:lnTo>
                <a:lnTo>
                  <a:pt x="44648" y="89297"/>
                </a:lnTo>
                <a:lnTo>
                  <a:pt x="44648" y="98227"/>
                </a:lnTo>
                <a:lnTo>
                  <a:pt x="35718" y="98227"/>
                </a:lnTo>
                <a:lnTo>
                  <a:pt x="26789" y="98227"/>
                </a:lnTo>
                <a:lnTo>
                  <a:pt x="17859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3152180" y="3375421"/>
            <a:ext cx="98227" cy="205384"/>
          </a:xfrm>
          <a:custGeom>
            <a:avLst/>
            <a:gdLst/>
            <a:ahLst/>
            <a:cxnLst/>
            <a:rect l="0" t="0" r="0" b="0"/>
            <a:pathLst>
              <a:path w="98227" h="205384">
                <a:moveTo>
                  <a:pt x="0" y="196454"/>
                </a:moveTo>
                <a:lnTo>
                  <a:pt x="0" y="196454"/>
                </a:lnTo>
                <a:lnTo>
                  <a:pt x="8929" y="187524"/>
                </a:lnTo>
                <a:lnTo>
                  <a:pt x="8929" y="178594"/>
                </a:lnTo>
                <a:lnTo>
                  <a:pt x="8929" y="178594"/>
                </a:lnTo>
                <a:lnTo>
                  <a:pt x="8929" y="160735"/>
                </a:lnTo>
                <a:lnTo>
                  <a:pt x="17859" y="160735"/>
                </a:lnTo>
                <a:lnTo>
                  <a:pt x="26789" y="142875"/>
                </a:lnTo>
                <a:lnTo>
                  <a:pt x="26789" y="133946"/>
                </a:lnTo>
                <a:lnTo>
                  <a:pt x="35718" y="116086"/>
                </a:lnTo>
                <a:lnTo>
                  <a:pt x="44648" y="98227"/>
                </a:lnTo>
                <a:lnTo>
                  <a:pt x="53578" y="89297"/>
                </a:lnTo>
                <a:lnTo>
                  <a:pt x="62508" y="71438"/>
                </a:lnTo>
                <a:lnTo>
                  <a:pt x="62508" y="62508"/>
                </a:lnTo>
                <a:lnTo>
                  <a:pt x="71437" y="44649"/>
                </a:lnTo>
                <a:lnTo>
                  <a:pt x="80367" y="35719"/>
                </a:lnTo>
                <a:lnTo>
                  <a:pt x="80367" y="26790"/>
                </a:lnTo>
                <a:lnTo>
                  <a:pt x="8036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90"/>
                </a:lnTo>
                <a:lnTo>
                  <a:pt x="89297" y="26790"/>
                </a:lnTo>
                <a:lnTo>
                  <a:pt x="89297" y="44649"/>
                </a:lnTo>
                <a:lnTo>
                  <a:pt x="89297" y="53579"/>
                </a:lnTo>
                <a:lnTo>
                  <a:pt x="89297" y="71438"/>
                </a:lnTo>
                <a:lnTo>
                  <a:pt x="80367" y="80368"/>
                </a:lnTo>
                <a:lnTo>
                  <a:pt x="80367" y="98227"/>
                </a:lnTo>
                <a:lnTo>
                  <a:pt x="80367" y="116086"/>
                </a:lnTo>
                <a:lnTo>
                  <a:pt x="89297" y="133946"/>
                </a:lnTo>
                <a:lnTo>
                  <a:pt x="89297" y="142875"/>
                </a:lnTo>
                <a:lnTo>
                  <a:pt x="89297" y="160735"/>
                </a:lnTo>
                <a:lnTo>
                  <a:pt x="89297" y="169665"/>
                </a:lnTo>
                <a:lnTo>
                  <a:pt x="89297" y="178594"/>
                </a:lnTo>
                <a:lnTo>
                  <a:pt x="89297" y="187524"/>
                </a:lnTo>
                <a:lnTo>
                  <a:pt x="98226" y="196454"/>
                </a:lnTo>
                <a:lnTo>
                  <a:pt x="98226" y="205383"/>
                </a:lnTo>
                <a:lnTo>
                  <a:pt x="98226" y="20538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9" name="Freeform 208"/>
          <p:cNvSpPr/>
          <p:nvPr/>
        </p:nvSpPr>
        <p:spPr>
          <a:xfrm>
            <a:off x="3187898" y="3500437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0" name="Freeform 209"/>
          <p:cNvSpPr/>
          <p:nvPr/>
        </p:nvSpPr>
        <p:spPr>
          <a:xfrm>
            <a:off x="3312914" y="3375421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26789" y="232172"/>
                </a:moveTo>
                <a:lnTo>
                  <a:pt x="17859" y="232172"/>
                </a:lnTo>
                <a:lnTo>
                  <a:pt x="8930" y="223243"/>
                </a:lnTo>
                <a:lnTo>
                  <a:pt x="8930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0" y="169665"/>
                </a:lnTo>
                <a:lnTo>
                  <a:pt x="0" y="160735"/>
                </a:lnTo>
                <a:lnTo>
                  <a:pt x="0" y="133946"/>
                </a:lnTo>
                <a:lnTo>
                  <a:pt x="0" y="116086"/>
                </a:lnTo>
                <a:lnTo>
                  <a:pt x="0" y="98227"/>
                </a:lnTo>
                <a:lnTo>
                  <a:pt x="0" y="71438"/>
                </a:lnTo>
                <a:lnTo>
                  <a:pt x="0" y="62508"/>
                </a:lnTo>
                <a:lnTo>
                  <a:pt x="8930" y="53579"/>
                </a:lnTo>
                <a:lnTo>
                  <a:pt x="8930" y="35719"/>
                </a:lnTo>
                <a:lnTo>
                  <a:pt x="8930" y="2679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1" name="Freeform 210"/>
          <p:cNvSpPr/>
          <p:nvPr/>
        </p:nvSpPr>
        <p:spPr>
          <a:xfrm>
            <a:off x="3277195" y="3500437"/>
            <a:ext cx="196454" cy="89298"/>
          </a:xfrm>
          <a:custGeom>
            <a:avLst/>
            <a:gdLst/>
            <a:ahLst/>
            <a:cxnLst/>
            <a:rect l="0" t="0" r="0" b="0"/>
            <a:pathLst>
              <a:path w="196454" h="89298">
                <a:moveTo>
                  <a:pt x="8930" y="893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4464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25016" y="53578"/>
                </a:lnTo>
                <a:lnTo>
                  <a:pt x="133946" y="44649"/>
                </a:lnTo>
                <a:lnTo>
                  <a:pt x="133946" y="35719"/>
                </a:lnTo>
                <a:lnTo>
                  <a:pt x="142875" y="35719"/>
                </a:lnTo>
                <a:lnTo>
                  <a:pt x="151805" y="35719"/>
                </a:lnTo>
                <a:lnTo>
                  <a:pt x="151805" y="35719"/>
                </a:lnTo>
                <a:lnTo>
                  <a:pt x="160735" y="35719"/>
                </a:lnTo>
                <a:lnTo>
                  <a:pt x="169664" y="35719"/>
                </a:lnTo>
                <a:lnTo>
                  <a:pt x="178594" y="35719"/>
                </a:lnTo>
                <a:lnTo>
                  <a:pt x="178594" y="35719"/>
                </a:lnTo>
                <a:lnTo>
                  <a:pt x="187524" y="44649"/>
                </a:lnTo>
                <a:lnTo>
                  <a:pt x="187524" y="44649"/>
                </a:lnTo>
                <a:lnTo>
                  <a:pt x="196453" y="44649"/>
                </a:lnTo>
                <a:lnTo>
                  <a:pt x="196453" y="53578"/>
                </a:lnTo>
                <a:lnTo>
                  <a:pt x="196453" y="62508"/>
                </a:lnTo>
                <a:lnTo>
                  <a:pt x="196453" y="62508"/>
                </a:lnTo>
                <a:lnTo>
                  <a:pt x="196453" y="71438"/>
                </a:lnTo>
                <a:lnTo>
                  <a:pt x="196453" y="71438"/>
                </a:lnTo>
                <a:lnTo>
                  <a:pt x="196453" y="71438"/>
                </a:lnTo>
                <a:lnTo>
                  <a:pt x="196453" y="80367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2" name="Freeform 211"/>
          <p:cNvSpPr/>
          <p:nvPr/>
        </p:nvSpPr>
        <p:spPr>
          <a:xfrm>
            <a:off x="3482578" y="3482578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3" name="Freeform 212"/>
          <p:cNvSpPr/>
          <p:nvPr/>
        </p:nvSpPr>
        <p:spPr>
          <a:xfrm>
            <a:off x="3491508" y="3518296"/>
            <a:ext cx="35720" cy="107158"/>
          </a:xfrm>
          <a:custGeom>
            <a:avLst/>
            <a:gdLst/>
            <a:ahLst/>
            <a:cxnLst/>
            <a:rect l="0" t="0" r="0" b="0"/>
            <a:pathLst>
              <a:path w="35720" h="107158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35719" y="10715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4" name="Freeform 213"/>
          <p:cNvSpPr/>
          <p:nvPr/>
        </p:nvSpPr>
        <p:spPr>
          <a:xfrm>
            <a:off x="3589734" y="3554015"/>
            <a:ext cx="107158" cy="53579"/>
          </a:xfrm>
          <a:custGeom>
            <a:avLst/>
            <a:gdLst/>
            <a:ahLst/>
            <a:cxnLst/>
            <a:rect l="0" t="0" r="0" b="0"/>
            <a:pathLst>
              <a:path w="107158" h="53579">
                <a:moveTo>
                  <a:pt x="53579" y="0"/>
                </a:move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9" y="26789"/>
                </a:lnTo>
                <a:lnTo>
                  <a:pt x="53579" y="26789"/>
                </a:lnTo>
                <a:lnTo>
                  <a:pt x="6250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17860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53578"/>
                </a:lnTo>
                <a:lnTo>
                  <a:pt x="6250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80368" y="53578"/>
                </a:lnTo>
                <a:lnTo>
                  <a:pt x="89297" y="53578"/>
                </a:lnTo>
                <a:lnTo>
                  <a:pt x="89297" y="44649"/>
                </a:lnTo>
                <a:lnTo>
                  <a:pt x="107157" y="35719"/>
                </a:lnTo>
                <a:lnTo>
                  <a:pt x="107157" y="3571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5" name="Freeform 214"/>
          <p:cNvSpPr/>
          <p:nvPr/>
        </p:nvSpPr>
        <p:spPr>
          <a:xfrm>
            <a:off x="3750469" y="3518296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98227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80368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53579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71437" y="44649"/>
                </a:lnTo>
                <a:lnTo>
                  <a:pt x="80367" y="44649"/>
                </a:lnTo>
                <a:lnTo>
                  <a:pt x="80367" y="53579"/>
                </a:lnTo>
                <a:lnTo>
                  <a:pt x="89297" y="53579"/>
                </a:lnTo>
                <a:lnTo>
                  <a:pt x="89297" y="62508"/>
                </a:lnTo>
                <a:lnTo>
                  <a:pt x="98226" y="71438"/>
                </a:lnTo>
                <a:lnTo>
                  <a:pt x="98226" y="80368"/>
                </a:lnTo>
                <a:lnTo>
                  <a:pt x="98226" y="89297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107157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6" name="Freeform 215"/>
          <p:cNvSpPr/>
          <p:nvPr/>
        </p:nvSpPr>
        <p:spPr>
          <a:xfrm>
            <a:off x="3884414" y="3527226"/>
            <a:ext cx="71439" cy="160736"/>
          </a:xfrm>
          <a:custGeom>
            <a:avLst/>
            <a:gdLst/>
            <a:ahLst/>
            <a:cxnLst/>
            <a:rect l="0" t="0" r="0" b="0"/>
            <a:pathLst>
              <a:path w="71439" h="160736">
                <a:moveTo>
                  <a:pt x="71438" y="17860"/>
                </a:move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25016"/>
                </a:lnTo>
                <a:lnTo>
                  <a:pt x="26789" y="142875"/>
                </a:lnTo>
                <a:lnTo>
                  <a:pt x="26789" y="142875"/>
                </a:lnTo>
                <a:lnTo>
                  <a:pt x="17859" y="151805"/>
                </a:lnTo>
                <a:lnTo>
                  <a:pt x="8930" y="160735"/>
                </a:lnTo>
                <a:lnTo>
                  <a:pt x="8930" y="16073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7" name="Freeform 216"/>
          <p:cNvSpPr/>
          <p:nvPr/>
        </p:nvSpPr>
        <p:spPr>
          <a:xfrm>
            <a:off x="3321844" y="3705820"/>
            <a:ext cx="8930" cy="71438"/>
          </a:xfrm>
          <a:custGeom>
            <a:avLst/>
            <a:gdLst/>
            <a:ahLst/>
            <a:cxnLst/>
            <a:rect l="0" t="0" r="0" b="0"/>
            <a:pathLst>
              <a:path w="8930" h="7143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7143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8" name="Freeform 217"/>
          <p:cNvSpPr/>
          <p:nvPr/>
        </p:nvSpPr>
        <p:spPr>
          <a:xfrm>
            <a:off x="3312914" y="3687961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26789" y="98226"/>
                </a:moveTo>
                <a:lnTo>
                  <a:pt x="17859" y="98226"/>
                </a:lnTo>
                <a:lnTo>
                  <a:pt x="17859" y="89296"/>
                </a:lnTo>
                <a:lnTo>
                  <a:pt x="8930" y="80367"/>
                </a:lnTo>
                <a:lnTo>
                  <a:pt x="8930" y="62507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7" y="26789"/>
                </a:lnTo>
                <a:lnTo>
                  <a:pt x="98227" y="26789"/>
                </a:lnTo>
                <a:lnTo>
                  <a:pt x="89297" y="35718"/>
                </a:lnTo>
                <a:lnTo>
                  <a:pt x="80367" y="35718"/>
                </a:lnTo>
                <a:lnTo>
                  <a:pt x="71438" y="35718"/>
                </a:lnTo>
                <a:lnTo>
                  <a:pt x="62508" y="44648"/>
                </a:lnTo>
                <a:lnTo>
                  <a:pt x="53578" y="44648"/>
                </a:lnTo>
                <a:lnTo>
                  <a:pt x="44649" y="44648"/>
                </a:lnTo>
                <a:lnTo>
                  <a:pt x="44649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62507"/>
                </a:lnTo>
                <a:lnTo>
                  <a:pt x="44649" y="62507"/>
                </a:lnTo>
                <a:lnTo>
                  <a:pt x="53578" y="7143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8" y="89296"/>
                </a:lnTo>
                <a:lnTo>
                  <a:pt x="80367" y="9822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9297" y="116085"/>
                </a:lnTo>
                <a:lnTo>
                  <a:pt x="89297" y="116085"/>
                </a:lnTo>
                <a:lnTo>
                  <a:pt x="80367" y="125015"/>
                </a:lnTo>
                <a:lnTo>
                  <a:pt x="80367" y="125015"/>
                </a:lnTo>
                <a:lnTo>
                  <a:pt x="71438" y="133945"/>
                </a:lnTo>
                <a:lnTo>
                  <a:pt x="62508" y="133945"/>
                </a:lnTo>
                <a:lnTo>
                  <a:pt x="53578" y="133945"/>
                </a:lnTo>
                <a:lnTo>
                  <a:pt x="44649" y="133945"/>
                </a:lnTo>
                <a:lnTo>
                  <a:pt x="35719" y="125015"/>
                </a:lnTo>
                <a:lnTo>
                  <a:pt x="35719" y="125015"/>
                </a:lnTo>
                <a:lnTo>
                  <a:pt x="26789" y="116085"/>
                </a:lnTo>
                <a:lnTo>
                  <a:pt x="8930" y="116085"/>
                </a:lnTo>
                <a:lnTo>
                  <a:pt x="8930" y="11608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3330773" y="3741539"/>
            <a:ext cx="169666" cy="71438"/>
          </a:xfrm>
          <a:custGeom>
            <a:avLst/>
            <a:gdLst/>
            <a:ahLst/>
            <a:cxnLst/>
            <a:rect l="0" t="0" r="0" b="0"/>
            <a:pathLst>
              <a:path w="169666" h="71438">
                <a:moveTo>
                  <a:pt x="0" y="35718"/>
                </a:moveTo>
                <a:lnTo>
                  <a:pt x="8930" y="35718"/>
                </a:lnTo>
                <a:lnTo>
                  <a:pt x="17860" y="44648"/>
                </a:lnTo>
                <a:lnTo>
                  <a:pt x="26790" y="44648"/>
                </a:lnTo>
                <a:lnTo>
                  <a:pt x="44649" y="44648"/>
                </a:lnTo>
                <a:lnTo>
                  <a:pt x="53579" y="53578"/>
                </a:lnTo>
                <a:lnTo>
                  <a:pt x="71438" y="53578"/>
                </a:lnTo>
                <a:lnTo>
                  <a:pt x="80368" y="53578"/>
                </a:lnTo>
                <a:lnTo>
                  <a:pt x="98227" y="53578"/>
                </a:lnTo>
                <a:lnTo>
                  <a:pt x="107157" y="53578"/>
                </a:lnTo>
                <a:lnTo>
                  <a:pt x="125016" y="53578"/>
                </a:lnTo>
                <a:lnTo>
                  <a:pt x="133946" y="44648"/>
                </a:lnTo>
                <a:lnTo>
                  <a:pt x="142875" y="44648"/>
                </a:lnTo>
                <a:lnTo>
                  <a:pt x="151805" y="35718"/>
                </a:lnTo>
                <a:lnTo>
                  <a:pt x="160735" y="35718"/>
                </a:lnTo>
                <a:lnTo>
                  <a:pt x="160735" y="26789"/>
                </a:lnTo>
                <a:lnTo>
                  <a:pt x="169665" y="17859"/>
                </a:lnTo>
                <a:lnTo>
                  <a:pt x="169665" y="8929"/>
                </a:lnTo>
                <a:lnTo>
                  <a:pt x="169665" y="8929"/>
                </a:lnTo>
                <a:lnTo>
                  <a:pt x="169665" y="8929"/>
                </a:lnTo>
                <a:lnTo>
                  <a:pt x="169665" y="0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29"/>
                </a:lnTo>
                <a:lnTo>
                  <a:pt x="133946" y="8929"/>
                </a:lnTo>
                <a:lnTo>
                  <a:pt x="133946" y="1785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25016" y="35718"/>
                </a:lnTo>
                <a:lnTo>
                  <a:pt x="125016" y="44648"/>
                </a:lnTo>
                <a:lnTo>
                  <a:pt x="125016" y="53578"/>
                </a:lnTo>
                <a:lnTo>
                  <a:pt x="125016" y="62507"/>
                </a:lnTo>
                <a:lnTo>
                  <a:pt x="133946" y="62507"/>
                </a:lnTo>
                <a:lnTo>
                  <a:pt x="142875" y="71437"/>
                </a:lnTo>
                <a:lnTo>
                  <a:pt x="142875" y="7143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0" name="Freeform 219"/>
          <p:cNvSpPr/>
          <p:nvPr/>
        </p:nvSpPr>
        <p:spPr>
          <a:xfrm>
            <a:off x="3554016" y="3679031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8929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0367"/>
                </a:lnTo>
                <a:lnTo>
                  <a:pt x="0" y="62508"/>
                </a:lnTo>
                <a:lnTo>
                  <a:pt x="0" y="44648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1" name="Freeform 220"/>
          <p:cNvSpPr/>
          <p:nvPr/>
        </p:nvSpPr>
        <p:spPr>
          <a:xfrm>
            <a:off x="3518297" y="3732609"/>
            <a:ext cx="383977" cy="116087"/>
          </a:xfrm>
          <a:custGeom>
            <a:avLst/>
            <a:gdLst/>
            <a:ahLst/>
            <a:cxnLst/>
            <a:rect l="0" t="0" r="0" b="0"/>
            <a:pathLst>
              <a:path w="383977" h="116087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35719"/>
                </a:lnTo>
                <a:lnTo>
                  <a:pt x="80367" y="44648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71437"/>
                </a:lnTo>
                <a:lnTo>
                  <a:pt x="71437" y="71437"/>
                </a:lnTo>
                <a:lnTo>
                  <a:pt x="71437" y="80367"/>
                </a:lnTo>
                <a:lnTo>
                  <a:pt x="80367" y="89297"/>
                </a:lnTo>
                <a:lnTo>
                  <a:pt x="80367" y="89297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6" y="8929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25016" y="80367"/>
                </a:lnTo>
                <a:lnTo>
                  <a:pt x="133945" y="71437"/>
                </a:lnTo>
                <a:lnTo>
                  <a:pt x="133945" y="71437"/>
                </a:lnTo>
                <a:lnTo>
                  <a:pt x="133945" y="6250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42875" y="3571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42875" y="44648"/>
                </a:lnTo>
                <a:lnTo>
                  <a:pt x="151805" y="53578"/>
                </a:lnTo>
                <a:lnTo>
                  <a:pt x="151805" y="62508"/>
                </a:lnTo>
                <a:lnTo>
                  <a:pt x="151805" y="71437"/>
                </a:lnTo>
                <a:lnTo>
                  <a:pt x="160734" y="71437"/>
                </a:lnTo>
                <a:lnTo>
                  <a:pt x="160734" y="80367"/>
                </a:lnTo>
                <a:lnTo>
                  <a:pt x="160734" y="89297"/>
                </a:lnTo>
                <a:lnTo>
                  <a:pt x="169664" y="98227"/>
                </a:lnTo>
                <a:lnTo>
                  <a:pt x="169664" y="98227"/>
                </a:lnTo>
                <a:lnTo>
                  <a:pt x="169664" y="107156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07156"/>
                </a:lnTo>
                <a:lnTo>
                  <a:pt x="169664" y="107156"/>
                </a:lnTo>
                <a:lnTo>
                  <a:pt x="169664" y="98227"/>
                </a:lnTo>
                <a:lnTo>
                  <a:pt x="169664" y="98227"/>
                </a:lnTo>
                <a:lnTo>
                  <a:pt x="169664" y="89297"/>
                </a:lnTo>
                <a:lnTo>
                  <a:pt x="169664" y="80367"/>
                </a:lnTo>
                <a:lnTo>
                  <a:pt x="169664" y="71437"/>
                </a:lnTo>
                <a:lnTo>
                  <a:pt x="178594" y="71437"/>
                </a:lnTo>
                <a:lnTo>
                  <a:pt x="178594" y="62508"/>
                </a:lnTo>
                <a:lnTo>
                  <a:pt x="178594" y="53578"/>
                </a:lnTo>
                <a:lnTo>
                  <a:pt x="178594" y="5357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96453" y="44648"/>
                </a:lnTo>
                <a:lnTo>
                  <a:pt x="196453" y="44648"/>
                </a:lnTo>
                <a:lnTo>
                  <a:pt x="205383" y="44648"/>
                </a:lnTo>
                <a:lnTo>
                  <a:pt x="214312" y="44648"/>
                </a:lnTo>
                <a:lnTo>
                  <a:pt x="214312" y="44648"/>
                </a:lnTo>
                <a:lnTo>
                  <a:pt x="232172" y="44648"/>
                </a:lnTo>
                <a:lnTo>
                  <a:pt x="241101" y="44648"/>
                </a:lnTo>
                <a:lnTo>
                  <a:pt x="250031" y="44648"/>
                </a:lnTo>
                <a:lnTo>
                  <a:pt x="258961" y="44648"/>
                </a:lnTo>
                <a:lnTo>
                  <a:pt x="267891" y="44648"/>
                </a:lnTo>
                <a:lnTo>
                  <a:pt x="276820" y="44648"/>
                </a:lnTo>
                <a:lnTo>
                  <a:pt x="285750" y="44648"/>
                </a:lnTo>
                <a:lnTo>
                  <a:pt x="294680" y="35719"/>
                </a:lnTo>
                <a:lnTo>
                  <a:pt x="303609" y="35719"/>
                </a:lnTo>
                <a:lnTo>
                  <a:pt x="303609" y="26789"/>
                </a:lnTo>
                <a:lnTo>
                  <a:pt x="312539" y="17859"/>
                </a:lnTo>
                <a:lnTo>
                  <a:pt x="312539" y="17859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0"/>
                </a:lnTo>
                <a:lnTo>
                  <a:pt x="312539" y="0"/>
                </a:lnTo>
                <a:lnTo>
                  <a:pt x="303609" y="0"/>
                </a:lnTo>
                <a:lnTo>
                  <a:pt x="303609" y="0"/>
                </a:lnTo>
                <a:lnTo>
                  <a:pt x="294680" y="0"/>
                </a:lnTo>
                <a:lnTo>
                  <a:pt x="285750" y="0"/>
                </a:lnTo>
                <a:lnTo>
                  <a:pt x="276820" y="8930"/>
                </a:lnTo>
                <a:lnTo>
                  <a:pt x="267891" y="8930"/>
                </a:lnTo>
                <a:lnTo>
                  <a:pt x="258961" y="17859"/>
                </a:lnTo>
                <a:lnTo>
                  <a:pt x="250031" y="26789"/>
                </a:lnTo>
                <a:lnTo>
                  <a:pt x="250031" y="35719"/>
                </a:lnTo>
                <a:lnTo>
                  <a:pt x="241101" y="44648"/>
                </a:lnTo>
                <a:lnTo>
                  <a:pt x="241101" y="53578"/>
                </a:lnTo>
                <a:lnTo>
                  <a:pt x="250031" y="62508"/>
                </a:lnTo>
                <a:lnTo>
                  <a:pt x="250031" y="71437"/>
                </a:lnTo>
                <a:lnTo>
                  <a:pt x="258961" y="80367"/>
                </a:lnTo>
                <a:lnTo>
                  <a:pt x="258961" y="89297"/>
                </a:lnTo>
                <a:lnTo>
                  <a:pt x="267891" y="98227"/>
                </a:lnTo>
                <a:lnTo>
                  <a:pt x="285750" y="107156"/>
                </a:lnTo>
                <a:lnTo>
                  <a:pt x="294680" y="116086"/>
                </a:lnTo>
                <a:lnTo>
                  <a:pt x="303609" y="116086"/>
                </a:lnTo>
                <a:lnTo>
                  <a:pt x="321469" y="116086"/>
                </a:lnTo>
                <a:lnTo>
                  <a:pt x="339328" y="116086"/>
                </a:lnTo>
                <a:lnTo>
                  <a:pt x="348258" y="116086"/>
                </a:lnTo>
                <a:lnTo>
                  <a:pt x="366117" y="116086"/>
                </a:lnTo>
                <a:lnTo>
                  <a:pt x="383976" y="116086"/>
                </a:lnTo>
                <a:lnTo>
                  <a:pt x="383976" y="11608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2" name="Freeform 221"/>
          <p:cNvSpPr/>
          <p:nvPr/>
        </p:nvSpPr>
        <p:spPr>
          <a:xfrm>
            <a:off x="3759398" y="3973711"/>
            <a:ext cx="142876" cy="71438"/>
          </a:xfrm>
          <a:custGeom>
            <a:avLst/>
            <a:gdLst/>
            <a:ahLst/>
            <a:cxnLst/>
            <a:rect l="0" t="0" r="0" b="0"/>
            <a:pathLst>
              <a:path w="142876" h="71438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62507"/>
                </a:lnTo>
                <a:lnTo>
                  <a:pt x="26790" y="62507"/>
                </a:lnTo>
                <a:lnTo>
                  <a:pt x="35719" y="62507"/>
                </a:lnTo>
                <a:lnTo>
                  <a:pt x="44649" y="71437"/>
                </a:lnTo>
                <a:lnTo>
                  <a:pt x="62508" y="71437"/>
                </a:lnTo>
                <a:lnTo>
                  <a:pt x="71438" y="62507"/>
                </a:lnTo>
                <a:lnTo>
                  <a:pt x="89297" y="62507"/>
                </a:lnTo>
                <a:lnTo>
                  <a:pt x="107157" y="62507"/>
                </a:lnTo>
                <a:lnTo>
                  <a:pt x="116086" y="5357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3" name="Freeform 222"/>
          <p:cNvSpPr/>
          <p:nvPr/>
        </p:nvSpPr>
        <p:spPr>
          <a:xfrm>
            <a:off x="3768328" y="3937992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4" name="Freeform 223"/>
          <p:cNvSpPr/>
          <p:nvPr/>
        </p:nvSpPr>
        <p:spPr>
          <a:xfrm>
            <a:off x="3777258" y="3973711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5" name="Freeform 224"/>
          <p:cNvSpPr/>
          <p:nvPr/>
        </p:nvSpPr>
        <p:spPr>
          <a:xfrm>
            <a:off x="3937992" y="3973711"/>
            <a:ext cx="89298" cy="80368"/>
          </a:xfrm>
          <a:custGeom>
            <a:avLst/>
            <a:gdLst/>
            <a:ahLst/>
            <a:cxnLst/>
            <a:rect l="0" t="0" r="0" b="0"/>
            <a:pathLst>
              <a:path w="89298" h="80368">
                <a:moveTo>
                  <a:pt x="80367" y="17859"/>
                </a:move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89297" y="71437"/>
                </a:lnTo>
                <a:lnTo>
                  <a:pt x="89297" y="7143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6" name="Freeform 225"/>
          <p:cNvSpPr/>
          <p:nvPr/>
        </p:nvSpPr>
        <p:spPr>
          <a:xfrm>
            <a:off x="4063008" y="3982640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17859" y="71438"/>
                </a:lnTo>
                <a:lnTo>
                  <a:pt x="17859" y="53578"/>
                </a:lnTo>
                <a:lnTo>
                  <a:pt x="26789" y="44649"/>
                </a:lnTo>
                <a:lnTo>
                  <a:pt x="35719" y="26789"/>
                </a:lnTo>
                <a:lnTo>
                  <a:pt x="44648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6" y="8930"/>
                </a:lnTo>
                <a:lnTo>
                  <a:pt x="98226" y="17860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07156" y="53578"/>
                </a:lnTo>
                <a:lnTo>
                  <a:pt x="98226" y="53578"/>
                </a:lnTo>
                <a:lnTo>
                  <a:pt x="89297" y="53578"/>
                </a:lnTo>
                <a:lnTo>
                  <a:pt x="80367" y="53578"/>
                </a:lnTo>
                <a:lnTo>
                  <a:pt x="71437" y="53578"/>
                </a:lnTo>
                <a:lnTo>
                  <a:pt x="62508" y="53578"/>
                </a:lnTo>
                <a:lnTo>
                  <a:pt x="44648" y="53578"/>
                </a:lnTo>
                <a:lnTo>
                  <a:pt x="35719" y="44649"/>
                </a:lnTo>
                <a:lnTo>
                  <a:pt x="26789" y="44649"/>
                </a:lnTo>
                <a:lnTo>
                  <a:pt x="26789" y="35719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7" name="Freeform 226"/>
          <p:cNvSpPr/>
          <p:nvPr/>
        </p:nvSpPr>
        <p:spPr>
          <a:xfrm>
            <a:off x="4143375" y="3982640"/>
            <a:ext cx="116087" cy="160736"/>
          </a:xfrm>
          <a:custGeom>
            <a:avLst/>
            <a:gdLst/>
            <a:ahLst/>
            <a:cxnLst/>
            <a:rect l="0" t="0" r="0" b="0"/>
            <a:pathLst>
              <a:path w="116087" h="160736">
                <a:moveTo>
                  <a:pt x="116086" y="8930"/>
                </a:move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7" y="107156"/>
                </a:lnTo>
                <a:lnTo>
                  <a:pt x="98227" y="125016"/>
                </a:lnTo>
                <a:lnTo>
                  <a:pt x="98227" y="125016"/>
                </a:lnTo>
                <a:lnTo>
                  <a:pt x="98227" y="133946"/>
                </a:lnTo>
                <a:lnTo>
                  <a:pt x="98227" y="142875"/>
                </a:lnTo>
                <a:lnTo>
                  <a:pt x="98227" y="151805"/>
                </a:lnTo>
                <a:lnTo>
                  <a:pt x="89297" y="151805"/>
                </a:lnTo>
                <a:lnTo>
                  <a:pt x="80367" y="160735"/>
                </a:lnTo>
                <a:lnTo>
                  <a:pt x="71438" y="160735"/>
                </a:lnTo>
                <a:lnTo>
                  <a:pt x="62508" y="160735"/>
                </a:lnTo>
                <a:lnTo>
                  <a:pt x="53578" y="160735"/>
                </a:lnTo>
                <a:lnTo>
                  <a:pt x="35719" y="160735"/>
                </a:lnTo>
                <a:lnTo>
                  <a:pt x="26789" y="151805"/>
                </a:lnTo>
                <a:lnTo>
                  <a:pt x="17859" y="142875"/>
                </a:lnTo>
                <a:lnTo>
                  <a:pt x="8930" y="13394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134445" y="3866554"/>
            <a:ext cx="26790" cy="44650"/>
          </a:xfrm>
          <a:custGeom>
            <a:avLst/>
            <a:gdLst/>
            <a:ahLst/>
            <a:cxnLst/>
            <a:rect l="0" t="0" r="0" b="0"/>
            <a:pathLst>
              <a:path w="26790" h="44650">
                <a:moveTo>
                  <a:pt x="26789" y="8930"/>
                </a:moveTo>
                <a:lnTo>
                  <a:pt x="2678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9" name="Freeform 228"/>
          <p:cNvSpPr/>
          <p:nvPr/>
        </p:nvSpPr>
        <p:spPr>
          <a:xfrm>
            <a:off x="1893094" y="3536156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62508" y="8930"/>
                </a:move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25015"/>
                </a:lnTo>
                <a:lnTo>
                  <a:pt x="53578" y="125015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07156"/>
                </a:lnTo>
                <a:lnTo>
                  <a:pt x="89297" y="98226"/>
                </a:lnTo>
                <a:lnTo>
                  <a:pt x="98226" y="89297"/>
                </a:lnTo>
                <a:lnTo>
                  <a:pt x="107156" y="71437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0" name="Freeform 229"/>
          <p:cNvSpPr/>
          <p:nvPr/>
        </p:nvSpPr>
        <p:spPr>
          <a:xfrm>
            <a:off x="2053828" y="3491507"/>
            <a:ext cx="8931" cy="151806"/>
          </a:xfrm>
          <a:custGeom>
            <a:avLst/>
            <a:gdLst/>
            <a:ahLst/>
            <a:cxnLst/>
            <a:rect l="0" t="0" r="0" b="0"/>
            <a:pathLst>
              <a:path w="8931" h="151806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Freeform 230"/>
          <p:cNvSpPr/>
          <p:nvPr/>
        </p:nvSpPr>
        <p:spPr>
          <a:xfrm>
            <a:off x="2035969" y="3580804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2" name="Freeform 231"/>
          <p:cNvSpPr/>
          <p:nvPr/>
        </p:nvSpPr>
        <p:spPr>
          <a:xfrm>
            <a:off x="2125266" y="3509367"/>
            <a:ext cx="294680" cy="125016"/>
          </a:xfrm>
          <a:custGeom>
            <a:avLst/>
            <a:gdLst/>
            <a:ahLst/>
            <a:cxnLst/>
            <a:rect l="0" t="0" r="0" b="0"/>
            <a:pathLst>
              <a:path w="294680" h="125016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07156"/>
                </a:lnTo>
                <a:lnTo>
                  <a:pt x="17859" y="107156"/>
                </a:lnTo>
                <a:lnTo>
                  <a:pt x="17859" y="98226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44648" y="80367"/>
                </a:lnTo>
                <a:lnTo>
                  <a:pt x="44648" y="71437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7" y="89297"/>
                </a:lnTo>
                <a:lnTo>
                  <a:pt x="62507" y="89297"/>
                </a:lnTo>
                <a:lnTo>
                  <a:pt x="62507" y="98226"/>
                </a:lnTo>
                <a:lnTo>
                  <a:pt x="62507" y="98226"/>
                </a:lnTo>
                <a:lnTo>
                  <a:pt x="62507" y="107156"/>
                </a:lnTo>
                <a:lnTo>
                  <a:pt x="62507" y="107156"/>
                </a:lnTo>
                <a:lnTo>
                  <a:pt x="62507" y="107156"/>
                </a:lnTo>
                <a:lnTo>
                  <a:pt x="71437" y="11608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0367" y="125015"/>
                </a:lnTo>
                <a:lnTo>
                  <a:pt x="89297" y="116086"/>
                </a:lnTo>
                <a:lnTo>
                  <a:pt x="89297" y="116086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16086" y="98226"/>
                </a:lnTo>
                <a:lnTo>
                  <a:pt x="116086" y="89297"/>
                </a:lnTo>
                <a:lnTo>
                  <a:pt x="125015" y="80367"/>
                </a:lnTo>
                <a:lnTo>
                  <a:pt x="125015" y="80367"/>
                </a:lnTo>
                <a:lnTo>
                  <a:pt x="125015" y="71437"/>
                </a:lnTo>
                <a:lnTo>
                  <a:pt x="116086" y="71437"/>
                </a:lnTo>
                <a:lnTo>
                  <a:pt x="116086" y="71437"/>
                </a:lnTo>
                <a:lnTo>
                  <a:pt x="116086" y="71437"/>
                </a:lnTo>
                <a:lnTo>
                  <a:pt x="107156" y="71437"/>
                </a:lnTo>
                <a:lnTo>
                  <a:pt x="98226" y="71437"/>
                </a:lnTo>
                <a:lnTo>
                  <a:pt x="98226" y="71437"/>
                </a:lnTo>
                <a:lnTo>
                  <a:pt x="89297" y="80367"/>
                </a:lnTo>
                <a:lnTo>
                  <a:pt x="89297" y="80367"/>
                </a:lnTo>
                <a:lnTo>
                  <a:pt x="80367" y="89297"/>
                </a:lnTo>
                <a:lnTo>
                  <a:pt x="80367" y="89297"/>
                </a:lnTo>
                <a:lnTo>
                  <a:pt x="71437" y="98226"/>
                </a:lnTo>
                <a:lnTo>
                  <a:pt x="71437" y="98226"/>
                </a:lnTo>
                <a:lnTo>
                  <a:pt x="7143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9297" y="10715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25015" y="107156"/>
                </a:lnTo>
                <a:lnTo>
                  <a:pt x="133945" y="98226"/>
                </a:lnTo>
                <a:lnTo>
                  <a:pt x="142875" y="98226"/>
                </a:lnTo>
                <a:lnTo>
                  <a:pt x="151804" y="89297"/>
                </a:lnTo>
                <a:lnTo>
                  <a:pt x="151804" y="80367"/>
                </a:lnTo>
                <a:lnTo>
                  <a:pt x="160734" y="71437"/>
                </a:lnTo>
                <a:lnTo>
                  <a:pt x="169664" y="62508"/>
                </a:lnTo>
                <a:lnTo>
                  <a:pt x="178593" y="62508"/>
                </a:lnTo>
                <a:lnTo>
                  <a:pt x="178593" y="5357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53578"/>
                </a:lnTo>
                <a:lnTo>
                  <a:pt x="187523" y="53578"/>
                </a:lnTo>
                <a:lnTo>
                  <a:pt x="187523" y="53578"/>
                </a:lnTo>
                <a:lnTo>
                  <a:pt x="187523" y="62508"/>
                </a:lnTo>
                <a:lnTo>
                  <a:pt x="187523" y="71437"/>
                </a:lnTo>
                <a:lnTo>
                  <a:pt x="187523" y="80367"/>
                </a:lnTo>
                <a:lnTo>
                  <a:pt x="187523" y="89297"/>
                </a:lnTo>
                <a:lnTo>
                  <a:pt x="187523" y="89297"/>
                </a:lnTo>
                <a:lnTo>
                  <a:pt x="187523" y="9822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196453" y="116086"/>
                </a:lnTo>
                <a:lnTo>
                  <a:pt x="196453" y="116086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196453" y="125015"/>
                </a:lnTo>
                <a:lnTo>
                  <a:pt x="205382" y="116086"/>
                </a:lnTo>
                <a:lnTo>
                  <a:pt x="205382" y="107156"/>
                </a:lnTo>
                <a:lnTo>
                  <a:pt x="205382" y="107156"/>
                </a:lnTo>
                <a:lnTo>
                  <a:pt x="214312" y="89297"/>
                </a:lnTo>
                <a:lnTo>
                  <a:pt x="214312" y="80367"/>
                </a:lnTo>
                <a:lnTo>
                  <a:pt x="223242" y="71437"/>
                </a:lnTo>
                <a:lnTo>
                  <a:pt x="232172" y="62508"/>
                </a:lnTo>
                <a:lnTo>
                  <a:pt x="232172" y="53578"/>
                </a:lnTo>
                <a:lnTo>
                  <a:pt x="241101" y="53578"/>
                </a:lnTo>
                <a:lnTo>
                  <a:pt x="250031" y="44648"/>
                </a:lnTo>
                <a:lnTo>
                  <a:pt x="250031" y="35719"/>
                </a:lnTo>
                <a:lnTo>
                  <a:pt x="258961" y="35719"/>
                </a:lnTo>
                <a:lnTo>
                  <a:pt x="267890" y="26789"/>
                </a:lnTo>
                <a:lnTo>
                  <a:pt x="276820" y="26789"/>
                </a:lnTo>
                <a:lnTo>
                  <a:pt x="285750" y="26789"/>
                </a:lnTo>
                <a:lnTo>
                  <a:pt x="294679" y="17859"/>
                </a:lnTo>
                <a:lnTo>
                  <a:pt x="294679" y="1785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3" name="Freeform 232"/>
          <p:cNvSpPr/>
          <p:nvPr/>
        </p:nvSpPr>
        <p:spPr>
          <a:xfrm>
            <a:off x="1803797" y="3714750"/>
            <a:ext cx="178595" cy="151805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0" y="151804"/>
                </a:move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4287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25015"/>
                </a:lnTo>
                <a:lnTo>
                  <a:pt x="35719" y="107156"/>
                </a:lnTo>
                <a:lnTo>
                  <a:pt x="44648" y="98226"/>
                </a:lnTo>
                <a:lnTo>
                  <a:pt x="53578" y="89296"/>
                </a:lnTo>
                <a:lnTo>
                  <a:pt x="62508" y="80367"/>
                </a:lnTo>
                <a:lnTo>
                  <a:pt x="71437" y="62507"/>
                </a:lnTo>
                <a:lnTo>
                  <a:pt x="71437" y="53578"/>
                </a:lnTo>
                <a:lnTo>
                  <a:pt x="80367" y="35718"/>
                </a:lnTo>
                <a:lnTo>
                  <a:pt x="80367" y="35718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35718"/>
                </a:lnTo>
                <a:lnTo>
                  <a:pt x="125016" y="44648"/>
                </a:lnTo>
                <a:lnTo>
                  <a:pt x="125016" y="53578"/>
                </a:lnTo>
                <a:lnTo>
                  <a:pt x="133945" y="62507"/>
                </a:lnTo>
                <a:lnTo>
                  <a:pt x="133945" y="71437"/>
                </a:lnTo>
                <a:lnTo>
                  <a:pt x="142875" y="89296"/>
                </a:lnTo>
                <a:lnTo>
                  <a:pt x="151805" y="98226"/>
                </a:lnTo>
                <a:lnTo>
                  <a:pt x="151805" y="107156"/>
                </a:lnTo>
                <a:lnTo>
                  <a:pt x="160734" y="116086"/>
                </a:lnTo>
                <a:lnTo>
                  <a:pt x="169664" y="125015"/>
                </a:lnTo>
                <a:lnTo>
                  <a:pt x="169664" y="133945"/>
                </a:lnTo>
                <a:lnTo>
                  <a:pt x="178594" y="142875"/>
                </a:lnTo>
                <a:lnTo>
                  <a:pt x="178594" y="14287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4" name="Freeform 233"/>
          <p:cNvSpPr/>
          <p:nvPr/>
        </p:nvSpPr>
        <p:spPr>
          <a:xfrm>
            <a:off x="1848445" y="3804046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5" name="Freeform 234"/>
          <p:cNvSpPr/>
          <p:nvPr/>
        </p:nvSpPr>
        <p:spPr>
          <a:xfrm>
            <a:off x="2000250" y="3687961"/>
            <a:ext cx="80368" cy="178594"/>
          </a:xfrm>
          <a:custGeom>
            <a:avLst/>
            <a:gdLst/>
            <a:ahLst/>
            <a:cxnLst/>
            <a:rect l="0" t="0" r="0" b="0"/>
            <a:pathLst>
              <a:path w="80368" h="178594">
                <a:moveTo>
                  <a:pt x="26789" y="169664"/>
                </a:moveTo>
                <a:lnTo>
                  <a:pt x="26789" y="169664"/>
                </a:lnTo>
                <a:lnTo>
                  <a:pt x="26789" y="169664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51804"/>
                </a:lnTo>
                <a:lnTo>
                  <a:pt x="17859" y="142875"/>
                </a:lnTo>
                <a:lnTo>
                  <a:pt x="8930" y="125015"/>
                </a:lnTo>
                <a:lnTo>
                  <a:pt x="8930" y="116085"/>
                </a:lnTo>
                <a:lnTo>
                  <a:pt x="8930" y="98226"/>
                </a:lnTo>
                <a:lnTo>
                  <a:pt x="0" y="89296"/>
                </a:lnTo>
                <a:lnTo>
                  <a:pt x="0" y="80367"/>
                </a:lnTo>
                <a:lnTo>
                  <a:pt x="0" y="62507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6" name="Freeform 235"/>
          <p:cNvSpPr/>
          <p:nvPr/>
        </p:nvSpPr>
        <p:spPr>
          <a:xfrm>
            <a:off x="1973461" y="3768328"/>
            <a:ext cx="116087" cy="98227"/>
          </a:xfrm>
          <a:custGeom>
            <a:avLst/>
            <a:gdLst/>
            <a:ahLst/>
            <a:cxnLst/>
            <a:rect l="0" t="0" r="0" b="0"/>
            <a:pathLst>
              <a:path w="116087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6" y="26789"/>
                </a:lnTo>
                <a:lnTo>
                  <a:pt x="107156" y="3571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98226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7" name="Freeform 236"/>
          <p:cNvSpPr/>
          <p:nvPr/>
        </p:nvSpPr>
        <p:spPr>
          <a:xfrm>
            <a:off x="2098477" y="3777257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8" name="Freeform 237"/>
          <p:cNvSpPr/>
          <p:nvPr/>
        </p:nvSpPr>
        <p:spPr>
          <a:xfrm>
            <a:off x="2098477" y="3759398"/>
            <a:ext cx="125016" cy="107157"/>
          </a:xfrm>
          <a:custGeom>
            <a:avLst/>
            <a:gdLst/>
            <a:ahLst/>
            <a:cxnLst/>
            <a:rect l="0" t="0" r="0" b="0"/>
            <a:pathLst>
              <a:path w="125016" h="107157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8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107156"/>
                </a:lnTo>
                <a:lnTo>
                  <a:pt x="71437" y="98227"/>
                </a:lnTo>
                <a:lnTo>
                  <a:pt x="80367" y="98227"/>
                </a:lnTo>
                <a:lnTo>
                  <a:pt x="89296" y="89297"/>
                </a:lnTo>
                <a:lnTo>
                  <a:pt x="98226" y="89297"/>
                </a:lnTo>
                <a:lnTo>
                  <a:pt x="98226" y="89297"/>
                </a:lnTo>
                <a:lnTo>
                  <a:pt x="107156" y="80367"/>
                </a:lnTo>
                <a:lnTo>
                  <a:pt x="107156" y="71438"/>
                </a:lnTo>
                <a:lnTo>
                  <a:pt x="116086" y="62508"/>
                </a:lnTo>
                <a:lnTo>
                  <a:pt x="125015" y="53578"/>
                </a:lnTo>
                <a:lnTo>
                  <a:pt x="125015" y="5357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9" name="Freeform 238"/>
          <p:cNvSpPr/>
          <p:nvPr/>
        </p:nvSpPr>
        <p:spPr>
          <a:xfrm>
            <a:off x="2205633" y="3777257"/>
            <a:ext cx="116087" cy="71439"/>
          </a:xfrm>
          <a:custGeom>
            <a:avLst/>
            <a:gdLst/>
            <a:ahLst/>
            <a:cxnLst/>
            <a:rect l="0" t="0" r="0" b="0"/>
            <a:pathLst>
              <a:path w="116087" h="71439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53579"/>
                </a:lnTo>
                <a:lnTo>
                  <a:pt x="35719" y="53579"/>
                </a:lnTo>
                <a:lnTo>
                  <a:pt x="35719" y="4464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4464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7" y="71438"/>
                </a:lnTo>
                <a:lnTo>
                  <a:pt x="71437" y="71438"/>
                </a:lnTo>
                <a:lnTo>
                  <a:pt x="80367" y="71438"/>
                </a:lnTo>
                <a:lnTo>
                  <a:pt x="89297" y="71438"/>
                </a:lnTo>
                <a:lnTo>
                  <a:pt x="98226" y="71438"/>
                </a:lnTo>
                <a:lnTo>
                  <a:pt x="116086" y="71438"/>
                </a:lnTo>
                <a:lnTo>
                  <a:pt x="116086" y="7143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0" name="Freeform 239"/>
          <p:cNvSpPr/>
          <p:nvPr/>
        </p:nvSpPr>
        <p:spPr>
          <a:xfrm>
            <a:off x="2366367" y="3768328"/>
            <a:ext cx="98228" cy="89298"/>
          </a:xfrm>
          <a:custGeom>
            <a:avLst/>
            <a:gdLst/>
            <a:ahLst/>
            <a:cxnLst/>
            <a:rect l="0" t="0" r="0" b="0"/>
            <a:pathLst>
              <a:path w="98228" h="89298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9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8"/>
                </a:lnTo>
                <a:lnTo>
                  <a:pt x="8929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Freeform 240"/>
          <p:cNvSpPr/>
          <p:nvPr/>
        </p:nvSpPr>
        <p:spPr>
          <a:xfrm>
            <a:off x="2116336" y="3902273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17859" y="0"/>
                </a:moveTo>
                <a:lnTo>
                  <a:pt x="17859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35719"/>
                </a:lnTo>
                <a:lnTo>
                  <a:pt x="17859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71437" y="17859"/>
                </a:lnTo>
                <a:lnTo>
                  <a:pt x="80367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98227" y="53578"/>
                </a:lnTo>
                <a:lnTo>
                  <a:pt x="98227" y="53578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2" name="Freeform 241"/>
          <p:cNvSpPr/>
          <p:nvPr/>
        </p:nvSpPr>
        <p:spPr>
          <a:xfrm>
            <a:off x="2241352" y="3875484"/>
            <a:ext cx="178594" cy="98228"/>
          </a:xfrm>
          <a:custGeom>
            <a:avLst/>
            <a:gdLst/>
            <a:ahLst/>
            <a:cxnLst/>
            <a:rect l="0" t="0" r="0" b="0"/>
            <a:pathLst>
              <a:path w="178594" h="98228">
                <a:moveTo>
                  <a:pt x="35718" y="44648"/>
                </a:moveTo>
                <a:lnTo>
                  <a:pt x="35718" y="44648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44648"/>
                </a:lnTo>
                <a:lnTo>
                  <a:pt x="35718" y="35719"/>
                </a:lnTo>
                <a:lnTo>
                  <a:pt x="35718" y="44648"/>
                </a:lnTo>
                <a:lnTo>
                  <a:pt x="35718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17859" y="62508"/>
                </a:lnTo>
                <a:lnTo>
                  <a:pt x="17859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89297"/>
                </a:lnTo>
                <a:lnTo>
                  <a:pt x="35718" y="89297"/>
                </a:lnTo>
                <a:lnTo>
                  <a:pt x="35718" y="80367"/>
                </a:lnTo>
                <a:lnTo>
                  <a:pt x="44648" y="80367"/>
                </a:lnTo>
                <a:lnTo>
                  <a:pt x="53578" y="71437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7" y="53578"/>
                </a:lnTo>
                <a:lnTo>
                  <a:pt x="62507" y="44648"/>
                </a:lnTo>
                <a:lnTo>
                  <a:pt x="62507" y="44648"/>
                </a:lnTo>
                <a:lnTo>
                  <a:pt x="62507" y="44648"/>
                </a:lnTo>
                <a:lnTo>
                  <a:pt x="62507" y="35719"/>
                </a:lnTo>
                <a:lnTo>
                  <a:pt x="62507" y="44648"/>
                </a:lnTo>
                <a:lnTo>
                  <a:pt x="62507" y="44648"/>
                </a:lnTo>
                <a:lnTo>
                  <a:pt x="62507" y="44648"/>
                </a:lnTo>
                <a:lnTo>
                  <a:pt x="62507" y="53578"/>
                </a:lnTo>
                <a:lnTo>
                  <a:pt x="62507" y="53578"/>
                </a:lnTo>
                <a:lnTo>
                  <a:pt x="62507" y="62508"/>
                </a:lnTo>
                <a:lnTo>
                  <a:pt x="62507" y="71437"/>
                </a:lnTo>
                <a:lnTo>
                  <a:pt x="62507" y="71437"/>
                </a:lnTo>
                <a:lnTo>
                  <a:pt x="62507" y="80367"/>
                </a:lnTo>
                <a:lnTo>
                  <a:pt x="71437" y="80367"/>
                </a:lnTo>
                <a:lnTo>
                  <a:pt x="80367" y="89297"/>
                </a:lnTo>
                <a:lnTo>
                  <a:pt x="80367" y="98227"/>
                </a:lnTo>
                <a:lnTo>
                  <a:pt x="89296" y="98227"/>
                </a:lnTo>
                <a:lnTo>
                  <a:pt x="98226" y="98227"/>
                </a:lnTo>
                <a:lnTo>
                  <a:pt x="107156" y="98227"/>
                </a:lnTo>
                <a:lnTo>
                  <a:pt x="116086" y="98227"/>
                </a:lnTo>
                <a:lnTo>
                  <a:pt x="125015" y="98227"/>
                </a:lnTo>
                <a:lnTo>
                  <a:pt x="133945" y="98227"/>
                </a:lnTo>
                <a:lnTo>
                  <a:pt x="142875" y="89297"/>
                </a:lnTo>
                <a:lnTo>
                  <a:pt x="151804" y="89297"/>
                </a:lnTo>
                <a:lnTo>
                  <a:pt x="160734" y="80367"/>
                </a:lnTo>
                <a:lnTo>
                  <a:pt x="160734" y="71437"/>
                </a:lnTo>
                <a:lnTo>
                  <a:pt x="169664" y="62508"/>
                </a:lnTo>
                <a:lnTo>
                  <a:pt x="169664" y="53578"/>
                </a:lnTo>
                <a:lnTo>
                  <a:pt x="169664" y="35719"/>
                </a:lnTo>
                <a:lnTo>
                  <a:pt x="178593" y="35719"/>
                </a:lnTo>
                <a:lnTo>
                  <a:pt x="178593" y="17859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17859"/>
                </a:lnTo>
                <a:lnTo>
                  <a:pt x="178593" y="26789"/>
                </a:lnTo>
                <a:lnTo>
                  <a:pt x="169664" y="35719"/>
                </a:lnTo>
                <a:lnTo>
                  <a:pt x="169664" y="44648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9664" y="71437"/>
                </a:lnTo>
                <a:lnTo>
                  <a:pt x="169664" y="71437"/>
                </a:lnTo>
                <a:lnTo>
                  <a:pt x="160734" y="80367"/>
                </a:lnTo>
                <a:lnTo>
                  <a:pt x="160734" y="98227"/>
                </a:lnTo>
                <a:lnTo>
                  <a:pt x="160734" y="9822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3" name="Freeform 242"/>
          <p:cNvSpPr/>
          <p:nvPr/>
        </p:nvSpPr>
        <p:spPr>
          <a:xfrm>
            <a:off x="2357438" y="3911203"/>
            <a:ext cx="366118" cy="44649"/>
          </a:xfrm>
          <a:custGeom>
            <a:avLst/>
            <a:gdLst/>
            <a:ahLst/>
            <a:cxnLst/>
            <a:rect l="0" t="0" r="0" b="0"/>
            <a:pathLst>
              <a:path w="366118" h="44649">
                <a:moveTo>
                  <a:pt x="8929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9296" y="8929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0"/>
                </a:lnTo>
                <a:lnTo>
                  <a:pt x="11608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17859"/>
                </a:lnTo>
                <a:lnTo>
                  <a:pt x="116085" y="17859"/>
                </a:lnTo>
                <a:lnTo>
                  <a:pt x="116085" y="26789"/>
                </a:lnTo>
                <a:lnTo>
                  <a:pt x="116085" y="26789"/>
                </a:lnTo>
                <a:lnTo>
                  <a:pt x="116085" y="3571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25015" y="35718"/>
                </a:lnTo>
                <a:lnTo>
                  <a:pt x="133945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51804" y="44648"/>
                </a:lnTo>
                <a:lnTo>
                  <a:pt x="160734" y="44648"/>
                </a:lnTo>
                <a:lnTo>
                  <a:pt x="169664" y="35718"/>
                </a:lnTo>
                <a:lnTo>
                  <a:pt x="169664" y="35718"/>
                </a:lnTo>
                <a:lnTo>
                  <a:pt x="178593" y="26789"/>
                </a:lnTo>
                <a:lnTo>
                  <a:pt x="187523" y="26789"/>
                </a:lnTo>
                <a:lnTo>
                  <a:pt x="196453" y="26789"/>
                </a:lnTo>
                <a:lnTo>
                  <a:pt x="196453" y="17859"/>
                </a:lnTo>
                <a:lnTo>
                  <a:pt x="205382" y="17859"/>
                </a:lnTo>
                <a:lnTo>
                  <a:pt x="205382" y="17859"/>
                </a:lnTo>
                <a:lnTo>
                  <a:pt x="205382" y="8929"/>
                </a:lnTo>
                <a:lnTo>
                  <a:pt x="205382" y="8929"/>
                </a:lnTo>
                <a:lnTo>
                  <a:pt x="205382" y="8929"/>
                </a:lnTo>
                <a:lnTo>
                  <a:pt x="205382" y="8929"/>
                </a:lnTo>
                <a:lnTo>
                  <a:pt x="205382" y="8929"/>
                </a:lnTo>
                <a:lnTo>
                  <a:pt x="205382" y="8929"/>
                </a:lnTo>
                <a:lnTo>
                  <a:pt x="205382" y="17859"/>
                </a:lnTo>
                <a:lnTo>
                  <a:pt x="205382" y="17859"/>
                </a:lnTo>
                <a:lnTo>
                  <a:pt x="196453" y="17859"/>
                </a:lnTo>
                <a:lnTo>
                  <a:pt x="196453" y="17859"/>
                </a:lnTo>
                <a:lnTo>
                  <a:pt x="196453" y="26789"/>
                </a:lnTo>
                <a:lnTo>
                  <a:pt x="205382" y="17859"/>
                </a:lnTo>
                <a:lnTo>
                  <a:pt x="205382" y="26789"/>
                </a:lnTo>
                <a:lnTo>
                  <a:pt x="205382" y="2678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23242" y="17859"/>
                </a:lnTo>
                <a:lnTo>
                  <a:pt x="232171" y="17859"/>
                </a:lnTo>
                <a:lnTo>
                  <a:pt x="241101" y="17859"/>
                </a:lnTo>
                <a:lnTo>
                  <a:pt x="241101" y="8929"/>
                </a:lnTo>
                <a:lnTo>
                  <a:pt x="250031" y="8929"/>
                </a:lnTo>
                <a:lnTo>
                  <a:pt x="258960" y="8929"/>
                </a:lnTo>
                <a:lnTo>
                  <a:pt x="267890" y="8929"/>
                </a:lnTo>
                <a:lnTo>
                  <a:pt x="267890" y="8929"/>
                </a:lnTo>
                <a:lnTo>
                  <a:pt x="276820" y="8929"/>
                </a:lnTo>
                <a:lnTo>
                  <a:pt x="276820" y="8929"/>
                </a:lnTo>
                <a:lnTo>
                  <a:pt x="276820" y="8929"/>
                </a:lnTo>
                <a:lnTo>
                  <a:pt x="276820" y="8929"/>
                </a:lnTo>
                <a:lnTo>
                  <a:pt x="276820" y="17859"/>
                </a:lnTo>
                <a:lnTo>
                  <a:pt x="276820" y="17859"/>
                </a:lnTo>
                <a:lnTo>
                  <a:pt x="276820" y="17859"/>
                </a:lnTo>
                <a:lnTo>
                  <a:pt x="276820" y="26789"/>
                </a:lnTo>
                <a:lnTo>
                  <a:pt x="276820" y="26789"/>
                </a:lnTo>
                <a:lnTo>
                  <a:pt x="276820" y="26789"/>
                </a:lnTo>
                <a:lnTo>
                  <a:pt x="285750" y="26789"/>
                </a:lnTo>
                <a:lnTo>
                  <a:pt x="285750" y="26789"/>
                </a:lnTo>
                <a:lnTo>
                  <a:pt x="285750" y="35718"/>
                </a:lnTo>
                <a:lnTo>
                  <a:pt x="285750" y="35718"/>
                </a:lnTo>
                <a:lnTo>
                  <a:pt x="294679" y="35718"/>
                </a:lnTo>
                <a:lnTo>
                  <a:pt x="294679" y="35718"/>
                </a:lnTo>
                <a:lnTo>
                  <a:pt x="303609" y="35718"/>
                </a:lnTo>
                <a:lnTo>
                  <a:pt x="312539" y="26789"/>
                </a:lnTo>
                <a:lnTo>
                  <a:pt x="321468" y="26789"/>
                </a:lnTo>
                <a:lnTo>
                  <a:pt x="330398" y="26789"/>
                </a:lnTo>
                <a:lnTo>
                  <a:pt x="330398" y="26789"/>
                </a:lnTo>
                <a:lnTo>
                  <a:pt x="339328" y="17859"/>
                </a:lnTo>
                <a:lnTo>
                  <a:pt x="348257" y="8929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4" name="Freeform 243"/>
          <p:cNvSpPr/>
          <p:nvPr/>
        </p:nvSpPr>
        <p:spPr>
          <a:xfrm>
            <a:off x="2696766" y="3866554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5" name="Freeform 244"/>
          <p:cNvSpPr/>
          <p:nvPr/>
        </p:nvSpPr>
        <p:spPr>
          <a:xfrm>
            <a:off x="1803797" y="5286375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8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7" y="17859"/>
                </a:lnTo>
                <a:lnTo>
                  <a:pt x="98226" y="17859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35719"/>
                </a:lnTo>
                <a:lnTo>
                  <a:pt x="151805" y="44648"/>
                </a:lnTo>
                <a:lnTo>
                  <a:pt x="151805" y="53578"/>
                </a:lnTo>
                <a:lnTo>
                  <a:pt x="151805" y="62508"/>
                </a:lnTo>
                <a:lnTo>
                  <a:pt x="151805" y="71438"/>
                </a:lnTo>
                <a:lnTo>
                  <a:pt x="151805" y="80367"/>
                </a:lnTo>
                <a:lnTo>
                  <a:pt x="160734" y="89297"/>
                </a:lnTo>
                <a:lnTo>
                  <a:pt x="160734" y="98227"/>
                </a:lnTo>
                <a:lnTo>
                  <a:pt x="160734" y="107156"/>
                </a:lnTo>
                <a:lnTo>
                  <a:pt x="160734" y="116086"/>
                </a:lnTo>
                <a:lnTo>
                  <a:pt x="160734" y="125016"/>
                </a:lnTo>
                <a:lnTo>
                  <a:pt x="160734" y="125016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69664" y="14287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6" name="Freeform 245"/>
          <p:cNvSpPr/>
          <p:nvPr/>
        </p:nvSpPr>
        <p:spPr>
          <a:xfrm>
            <a:off x="1866305" y="5331023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53578" y="17860"/>
                </a:lnTo>
                <a:lnTo>
                  <a:pt x="53578" y="1786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7" name="Freeform 246"/>
          <p:cNvSpPr/>
          <p:nvPr/>
        </p:nvSpPr>
        <p:spPr>
          <a:xfrm>
            <a:off x="1982391" y="5331023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26789" y="26790"/>
                </a:moveTo>
                <a:lnTo>
                  <a:pt x="26789" y="26790"/>
                </a:lnTo>
                <a:lnTo>
                  <a:pt x="26789" y="26790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0" y="107157"/>
                </a:lnTo>
                <a:lnTo>
                  <a:pt x="0" y="98227"/>
                </a:lnTo>
                <a:lnTo>
                  <a:pt x="8929" y="89297"/>
                </a:lnTo>
                <a:lnTo>
                  <a:pt x="8929" y="80368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53579"/>
                </a:lnTo>
                <a:lnTo>
                  <a:pt x="26789" y="35719"/>
                </a:lnTo>
                <a:lnTo>
                  <a:pt x="35718" y="26790"/>
                </a:lnTo>
                <a:lnTo>
                  <a:pt x="4464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6" y="17860"/>
                </a:lnTo>
                <a:lnTo>
                  <a:pt x="98226" y="17860"/>
                </a:lnTo>
                <a:lnTo>
                  <a:pt x="107156" y="26790"/>
                </a:lnTo>
                <a:lnTo>
                  <a:pt x="107156" y="35719"/>
                </a:lnTo>
                <a:lnTo>
                  <a:pt x="107156" y="44649"/>
                </a:lnTo>
                <a:lnTo>
                  <a:pt x="107156" y="5357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71438"/>
                </a:lnTo>
                <a:lnTo>
                  <a:pt x="98226" y="80368"/>
                </a:lnTo>
                <a:lnTo>
                  <a:pt x="89297" y="80368"/>
                </a:lnTo>
                <a:lnTo>
                  <a:pt x="89297" y="80368"/>
                </a:lnTo>
                <a:lnTo>
                  <a:pt x="80367" y="80368"/>
                </a:lnTo>
                <a:lnTo>
                  <a:pt x="62507" y="80368"/>
                </a:lnTo>
                <a:lnTo>
                  <a:pt x="53578" y="71438"/>
                </a:lnTo>
                <a:lnTo>
                  <a:pt x="44648" y="71438"/>
                </a:lnTo>
                <a:lnTo>
                  <a:pt x="44648" y="7143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8" name="Freeform 247"/>
          <p:cNvSpPr/>
          <p:nvPr/>
        </p:nvSpPr>
        <p:spPr>
          <a:xfrm>
            <a:off x="2071688" y="5339953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53578" y="44649"/>
                </a:moveTo>
                <a:lnTo>
                  <a:pt x="53578" y="44649"/>
                </a:lnTo>
                <a:lnTo>
                  <a:pt x="53578" y="53578"/>
                </a:lnTo>
                <a:lnTo>
                  <a:pt x="53578" y="53578"/>
                </a:lnTo>
                <a:lnTo>
                  <a:pt x="44648" y="62508"/>
                </a:lnTo>
                <a:lnTo>
                  <a:pt x="44648" y="71438"/>
                </a:lnTo>
                <a:lnTo>
                  <a:pt x="35718" y="80367"/>
                </a:lnTo>
                <a:lnTo>
                  <a:pt x="35718" y="89297"/>
                </a:lnTo>
                <a:lnTo>
                  <a:pt x="35718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7"/>
                </a:lnTo>
                <a:lnTo>
                  <a:pt x="8929" y="80367"/>
                </a:lnTo>
                <a:lnTo>
                  <a:pt x="8929" y="71438"/>
                </a:lnTo>
                <a:lnTo>
                  <a:pt x="17859" y="53578"/>
                </a:lnTo>
                <a:lnTo>
                  <a:pt x="26789" y="44649"/>
                </a:lnTo>
                <a:lnTo>
                  <a:pt x="35718" y="35719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7" y="893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5" y="17860"/>
                </a:lnTo>
                <a:lnTo>
                  <a:pt x="116085" y="17860"/>
                </a:lnTo>
                <a:lnTo>
                  <a:pt x="116085" y="35719"/>
                </a:lnTo>
                <a:lnTo>
                  <a:pt x="125015" y="3571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62508"/>
                </a:lnTo>
                <a:lnTo>
                  <a:pt x="116085" y="62508"/>
                </a:lnTo>
                <a:lnTo>
                  <a:pt x="116085" y="71438"/>
                </a:lnTo>
                <a:lnTo>
                  <a:pt x="116085" y="71438"/>
                </a:lnTo>
                <a:lnTo>
                  <a:pt x="107156" y="71438"/>
                </a:lnTo>
                <a:lnTo>
                  <a:pt x="98226" y="71438"/>
                </a:lnTo>
                <a:lnTo>
                  <a:pt x="98226" y="71438"/>
                </a:lnTo>
                <a:lnTo>
                  <a:pt x="89296" y="62508"/>
                </a:lnTo>
                <a:lnTo>
                  <a:pt x="80367" y="62508"/>
                </a:lnTo>
                <a:lnTo>
                  <a:pt x="8036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62507" y="62508"/>
                </a:lnTo>
                <a:lnTo>
                  <a:pt x="62507" y="62508"/>
                </a:lnTo>
                <a:lnTo>
                  <a:pt x="62507" y="71438"/>
                </a:lnTo>
                <a:lnTo>
                  <a:pt x="62507" y="71438"/>
                </a:lnTo>
                <a:lnTo>
                  <a:pt x="62507" y="71438"/>
                </a:lnTo>
                <a:lnTo>
                  <a:pt x="62507" y="71438"/>
                </a:lnTo>
                <a:lnTo>
                  <a:pt x="62507" y="80367"/>
                </a:lnTo>
                <a:lnTo>
                  <a:pt x="71437" y="80367"/>
                </a:lnTo>
                <a:lnTo>
                  <a:pt x="71437" y="89297"/>
                </a:lnTo>
                <a:lnTo>
                  <a:pt x="89296" y="89297"/>
                </a:lnTo>
                <a:lnTo>
                  <a:pt x="89296" y="89297"/>
                </a:lnTo>
                <a:lnTo>
                  <a:pt x="98226" y="89297"/>
                </a:lnTo>
                <a:lnTo>
                  <a:pt x="107156" y="89297"/>
                </a:lnTo>
                <a:lnTo>
                  <a:pt x="116085" y="89297"/>
                </a:lnTo>
                <a:lnTo>
                  <a:pt x="125015" y="89297"/>
                </a:lnTo>
                <a:lnTo>
                  <a:pt x="142875" y="89297"/>
                </a:lnTo>
                <a:lnTo>
                  <a:pt x="151804" y="89297"/>
                </a:lnTo>
                <a:lnTo>
                  <a:pt x="160734" y="80367"/>
                </a:lnTo>
                <a:lnTo>
                  <a:pt x="169664" y="80367"/>
                </a:lnTo>
                <a:lnTo>
                  <a:pt x="178593" y="71438"/>
                </a:lnTo>
                <a:lnTo>
                  <a:pt x="187523" y="71438"/>
                </a:lnTo>
                <a:lnTo>
                  <a:pt x="187523" y="71438"/>
                </a:lnTo>
                <a:lnTo>
                  <a:pt x="196453" y="62508"/>
                </a:lnTo>
                <a:lnTo>
                  <a:pt x="196453" y="6250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87523" y="53578"/>
                </a:lnTo>
                <a:lnTo>
                  <a:pt x="187523" y="53578"/>
                </a:lnTo>
                <a:lnTo>
                  <a:pt x="178593" y="53578"/>
                </a:lnTo>
                <a:lnTo>
                  <a:pt x="169664" y="62508"/>
                </a:lnTo>
                <a:lnTo>
                  <a:pt x="160734" y="62508"/>
                </a:lnTo>
                <a:lnTo>
                  <a:pt x="151804" y="71438"/>
                </a:lnTo>
                <a:lnTo>
                  <a:pt x="151804" y="71438"/>
                </a:lnTo>
                <a:lnTo>
                  <a:pt x="142875" y="80367"/>
                </a:lnTo>
                <a:lnTo>
                  <a:pt x="142875" y="89297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9" name="Freeform 248"/>
          <p:cNvSpPr/>
          <p:nvPr/>
        </p:nvSpPr>
        <p:spPr>
          <a:xfrm>
            <a:off x="2268141" y="5331023"/>
            <a:ext cx="250032" cy="187525"/>
          </a:xfrm>
          <a:custGeom>
            <a:avLst/>
            <a:gdLst/>
            <a:ahLst/>
            <a:cxnLst/>
            <a:rect l="0" t="0" r="0" b="0"/>
            <a:pathLst>
              <a:path w="250032" h="187525">
                <a:moveTo>
                  <a:pt x="62507" y="116086"/>
                </a:moveTo>
                <a:lnTo>
                  <a:pt x="62507" y="116086"/>
                </a:lnTo>
                <a:lnTo>
                  <a:pt x="62507" y="107157"/>
                </a:lnTo>
                <a:lnTo>
                  <a:pt x="62507" y="107157"/>
                </a:lnTo>
                <a:lnTo>
                  <a:pt x="53578" y="107157"/>
                </a:lnTo>
                <a:lnTo>
                  <a:pt x="44648" y="107157"/>
                </a:lnTo>
                <a:lnTo>
                  <a:pt x="44648" y="107157"/>
                </a:lnTo>
                <a:lnTo>
                  <a:pt x="35718" y="107157"/>
                </a:lnTo>
                <a:lnTo>
                  <a:pt x="2678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8929" y="125016"/>
                </a:lnTo>
                <a:lnTo>
                  <a:pt x="8929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60735"/>
                </a:lnTo>
                <a:lnTo>
                  <a:pt x="17859" y="160735"/>
                </a:lnTo>
                <a:lnTo>
                  <a:pt x="26789" y="160735"/>
                </a:lnTo>
                <a:lnTo>
                  <a:pt x="26789" y="151805"/>
                </a:lnTo>
                <a:lnTo>
                  <a:pt x="35718" y="15180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33946"/>
                </a:lnTo>
                <a:lnTo>
                  <a:pt x="62507" y="125016"/>
                </a:lnTo>
                <a:lnTo>
                  <a:pt x="62507" y="125016"/>
                </a:lnTo>
                <a:lnTo>
                  <a:pt x="6250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62507" y="125016"/>
                </a:lnTo>
                <a:lnTo>
                  <a:pt x="62507" y="125016"/>
                </a:lnTo>
                <a:lnTo>
                  <a:pt x="62507" y="133946"/>
                </a:lnTo>
                <a:lnTo>
                  <a:pt x="62507" y="133946"/>
                </a:lnTo>
                <a:lnTo>
                  <a:pt x="62507" y="142875"/>
                </a:lnTo>
                <a:lnTo>
                  <a:pt x="62507" y="142875"/>
                </a:lnTo>
                <a:lnTo>
                  <a:pt x="71437" y="151805"/>
                </a:lnTo>
                <a:lnTo>
                  <a:pt x="71437" y="151805"/>
                </a:lnTo>
                <a:lnTo>
                  <a:pt x="80367" y="160735"/>
                </a:lnTo>
                <a:lnTo>
                  <a:pt x="89297" y="160735"/>
                </a:lnTo>
                <a:lnTo>
                  <a:pt x="98226" y="160735"/>
                </a:lnTo>
                <a:lnTo>
                  <a:pt x="116086" y="160735"/>
                </a:lnTo>
                <a:lnTo>
                  <a:pt x="125015" y="160735"/>
                </a:lnTo>
                <a:lnTo>
                  <a:pt x="133945" y="151805"/>
                </a:lnTo>
                <a:lnTo>
                  <a:pt x="151804" y="142875"/>
                </a:lnTo>
                <a:lnTo>
                  <a:pt x="160734" y="133946"/>
                </a:lnTo>
                <a:lnTo>
                  <a:pt x="178593" y="125016"/>
                </a:lnTo>
                <a:lnTo>
                  <a:pt x="187523" y="116086"/>
                </a:lnTo>
                <a:lnTo>
                  <a:pt x="205382" y="98227"/>
                </a:lnTo>
                <a:lnTo>
                  <a:pt x="214312" y="80368"/>
                </a:lnTo>
                <a:lnTo>
                  <a:pt x="223242" y="71438"/>
                </a:lnTo>
                <a:lnTo>
                  <a:pt x="232172" y="53579"/>
                </a:lnTo>
                <a:lnTo>
                  <a:pt x="241101" y="44649"/>
                </a:lnTo>
                <a:lnTo>
                  <a:pt x="241101" y="35719"/>
                </a:lnTo>
                <a:lnTo>
                  <a:pt x="250031" y="26790"/>
                </a:lnTo>
                <a:lnTo>
                  <a:pt x="250031" y="17860"/>
                </a:lnTo>
                <a:lnTo>
                  <a:pt x="241101" y="8930"/>
                </a:lnTo>
                <a:lnTo>
                  <a:pt x="241101" y="8930"/>
                </a:lnTo>
                <a:lnTo>
                  <a:pt x="232172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05382" y="8930"/>
                </a:lnTo>
                <a:lnTo>
                  <a:pt x="196453" y="8930"/>
                </a:lnTo>
                <a:lnTo>
                  <a:pt x="187523" y="17860"/>
                </a:lnTo>
                <a:lnTo>
                  <a:pt x="178593" y="26790"/>
                </a:lnTo>
                <a:lnTo>
                  <a:pt x="169664" y="35719"/>
                </a:lnTo>
                <a:lnTo>
                  <a:pt x="160734" y="44649"/>
                </a:lnTo>
                <a:lnTo>
                  <a:pt x="160734" y="53579"/>
                </a:lnTo>
                <a:lnTo>
                  <a:pt x="151804" y="71438"/>
                </a:lnTo>
                <a:lnTo>
                  <a:pt x="151804" y="80368"/>
                </a:lnTo>
                <a:lnTo>
                  <a:pt x="151804" y="98227"/>
                </a:lnTo>
                <a:lnTo>
                  <a:pt x="151804" y="107157"/>
                </a:lnTo>
                <a:lnTo>
                  <a:pt x="151804" y="116086"/>
                </a:lnTo>
                <a:lnTo>
                  <a:pt x="160734" y="125016"/>
                </a:lnTo>
                <a:lnTo>
                  <a:pt x="160734" y="133946"/>
                </a:lnTo>
                <a:lnTo>
                  <a:pt x="169664" y="142875"/>
                </a:lnTo>
                <a:lnTo>
                  <a:pt x="169664" y="142875"/>
                </a:lnTo>
                <a:lnTo>
                  <a:pt x="178593" y="151805"/>
                </a:lnTo>
                <a:lnTo>
                  <a:pt x="187523" y="151805"/>
                </a:lnTo>
                <a:lnTo>
                  <a:pt x="196453" y="151805"/>
                </a:lnTo>
                <a:lnTo>
                  <a:pt x="205382" y="142875"/>
                </a:lnTo>
                <a:lnTo>
                  <a:pt x="214312" y="142875"/>
                </a:lnTo>
                <a:lnTo>
                  <a:pt x="223242" y="142875"/>
                </a:lnTo>
                <a:lnTo>
                  <a:pt x="232172" y="133946"/>
                </a:lnTo>
                <a:lnTo>
                  <a:pt x="241101" y="133946"/>
                </a:lnTo>
                <a:lnTo>
                  <a:pt x="241101" y="125016"/>
                </a:lnTo>
                <a:lnTo>
                  <a:pt x="24110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0031" y="133946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41101" y="151805"/>
                </a:lnTo>
                <a:lnTo>
                  <a:pt x="241101" y="160735"/>
                </a:lnTo>
                <a:lnTo>
                  <a:pt x="241101" y="160735"/>
                </a:lnTo>
                <a:lnTo>
                  <a:pt x="241101" y="169665"/>
                </a:lnTo>
                <a:lnTo>
                  <a:pt x="241101" y="178594"/>
                </a:lnTo>
                <a:lnTo>
                  <a:pt x="241101" y="178594"/>
                </a:lnTo>
                <a:lnTo>
                  <a:pt x="241101" y="187524"/>
                </a:lnTo>
                <a:lnTo>
                  <a:pt x="241101" y="18752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0" name="Freeform 249"/>
          <p:cNvSpPr/>
          <p:nvPr/>
        </p:nvSpPr>
        <p:spPr>
          <a:xfrm>
            <a:off x="2562820" y="5384602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1" name="Freeform 250"/>
          <p:cNvSpPr/>
          <p:nvPr/>
        </p:nvSpPr>
        <p:spPr>
          <a:xfrm>
            <a:off x="2553891" y="5473898"/>
            <a:ext cx="71438" cy="71439"/>
          </a:xfrm>
          <a:custGeom>
            <a:avLst/>
            <a:gdLst/>
            <a:ahLst/>
            <a:cxnLst/>
            <a:rect l="0" t="0" r="0" b="0"/>
            <a:pathLst>
              <a:path w="71438" h="71439">
                <a:moveTo>
                  <a:pt x="8929" y="17860"/>
                </a:move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26790"/>
                </a:lnTo>
                <a:lnTo>
                  <a:pt x="71437" y="26790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44649"/>
                </a:lnTo>
                <a:lnTo>
                  <a:pt x="71437" y="53579"/>
                </a:lnTo>
                <a:lnTo>
                  <a:pt x="71437" y="53579"/>
                </a:lnTo>
                <a:lnTo>
                  <a:pt x="71437" y="62508"/>
                </a:lnTo>
                <a:lnTo>
                  <a:pt x="71437" y="71438"/>
                </a:lnTo>
                <a:lnTo>
                  <a:pt x="62507" y="71438"/>
                </a:lnTo>
                <a:lnTo>
                  <a:pt x="62507" y="7143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2" name="Freeform 251"/>
          <p:cNvSpPr/>
          <p:nvPr/>
        </p:nvSpPr>
        <p:spPr>
          <a:xfrm>
            <a:off x="2607469" y="5491758"/>
            <a:ext cx="151805" cy="223242"/>
          </a:xfrm>
          <a:custGeom>
            <a:avLst/>
            <a:gdLst/>
            <a:ahLst/>
            <a:cxnLst/>
            <a:rect l="0" t="0" r="0" b="0"/>
            <a:pathLst>
              <a:path w="151805" h="223242">
                <a:moveTo>
                  <a:pt x="151804" y="26789"/>
                </a:moveTo>
                <a:lnTo>
                  <a:pt x="151804" y="17859"/>
                </a:lnTo>
                <a:lnTo>
                  <a:pt x="151804" y="17859"/>
                </a:lnTo>
                <a:lnTo>
                  <a:pt x="151804" y="8930"/>
                </a:lnTo>
                <a:lnTo>
                  <a:pt x="151804" y="893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6" y="44648"/>
                </a:lnTo>
                <a:lnTo>
                  <a:pt x="98226" y="4464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33945" y="5357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51804" y="62508"/>
                </a:lnTo>
                <a:lnTo>
                  <a:pt x="151804" y="62508"/>
                </a:lnTo>
                <a:lnTo>
                  <a:pt x="151804" y="71437"/>
                </a:lnTo>
                <a:lnTo>
                  <a:pt x="151804" y="7143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51804" y="89296"/>
                </a:lnTo>
                <a:lnTo>
                  <a:pt x="151804" y="98226"/>
                </a:lnTo>
                <a:lnTo>
                  <a:pt x="151804" y="107155"/>
                </a:lnTo>
                <a:lnTo>
                  <a:pt x="142875" y="116085"/>
                </a:lnTo>
                <a:lnTo>
                  <a:pt x="142875" y="133944"/>
                </a:lnTo>
                <a:lnTo>
                  <a:pt x="142875" y="142874"/>
                </a:lnTo>
                <a:lnTo>
                  <a:pt x="133945" y="160733"/>
                </a:lnTo>
                <a:lnTo>
                  <a:pt x="133945" y="169663"/>
                </a:lnTo>
                <a:lnTo>
                  <a:pt x="125015" y="187522"/>
                </a:lnTo>
                <a:lnTo>
                  <a:pt x="116086" y="196452"/>
                </a:lnTo>
                <a:lnTo>
                  <a:pt x="107156" y="205382"/>
                </a:lnTo>
                <a:lnTo>
                  <a:pt x="98226" y="214312"/>
                </a:lnTo>
                <a:lnTo>
                  <a:pt x="98226" y="223241"/>
                </a:lnTo>
                <a:lnTo>
                  <a:pt x="89297" y="223241"/>
                </a:lnTo>
                <a:lnTo>
                  <a:pt x="80367" y="223241"/>
                </a:lnTo>
                <a:lnTo>
                  <a:pt x="62508" y="223241"/>
                </a:lnTo>
                <a:lnTo>
                  <a:pt x="53578" y="214312"/>
                </a:lnTo>
                <a:lnTo>
                  <a:pt x="35719" y="214312"/>
                </a:lnTo>
                <a:lnTo>
                  <a:pt x="17859" y="196452"/>
                </a:lnTo>
                <a:lnTo>
                  <a:pt x="0" y="187522"/>
                </a:lnTo>
                <a:lnTo>
                  <a:pt x="0" y="18752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3" name="Freeform 252"/>
          <p:cNvSpPr/>
          <p:nvPr/>
        </p:nvSpPr>
        <p:spPr>
          <a:xfrm>
            <a:off x="2223492" y="5554266"/>
            <a:ext cx="89298" cy="125015"/>
          </a:xfrm>
          <a:custGeom>
            <a:avLst/>
            <a:gdLst/>
            <a:ahLst/>
            <a:cxnLst/>
            <a:rect l="0" t="0" r="0" b="0"/>
            <a:pathLst>
              <a:path w="89298" h="125015">
                <a:moveTo>
                  <a:pt x="89297" y="17859"/>
                </a:moveTo>
                <a:lnTo>
                  <a:pt x="8929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8"/>
                </a:lnTo>
                <a:lnTo>
                  <a:pt x="17860" y="35718"/>
                </a:lnTo>
                <a:lnTo>
                  <a:pt x="17860" y="44647"/>
                </a:lnTo>
                <a:lnTo>
                  <a:pt x="8930" y="53577"/>
                </a:lnTo>
                <a:lnTo>
                  <a:pt x="0" y="62507"/>
                </a:lnTo>
                <a:lnTo>
                  <a:pt x="0" y="71436"/>
                </a:lnTo>
                <a:lnTo>
                  <a:pt x="0" y="71436"/>
                </a:lnTo>
                <a:lnTo>
                  <a:pt x="0" y="80366"/>
                </a:lnTo>
                <a:lnTo>
                  <a:pt x="0" y="89296"/>
                </a:lnTo>
                <a:lnTo>
                  <a:pt x="0" y="89296"/>
                </a:lnTo>
                <a:lnTo>
                  <a:pt x="8930" y="98225"/>
                </a:lnTo>
                <a:lnTo>
                  <a:pt x="17860" y="89296"/>
                </a:lnTo>
                <a:lnTo>
                  <a:pt x="17860" y="98225"/>
                </a:lnTo>
                <a:lnTo>
                  <a:pt x="26789" y="89296"/>
                </a:lnTo>
                <a:lnTo>
                  <a:pt x="35719" y="89296"/>
                </a:lnTo>
                <a:lnTo>
                  <a:pt x="44649" y="80366"/>
                </a:lnTo>
                <a:lnTo>
                  <a:pt x="53578" y="80366"/>
                </a:lnTo>
                <a:lnTo>
                  <a:pt x="53578" y="71436"/>
                </a:lnTo>
                <a:lnTo>
                  <a:pt x="62508" y="71436"/>
                </a:lnTo>
                <a:lnTo>
                  <a:pt x="62508" y="71436"/>
                </a:lnTo>
                <a:lnTo>
                  <a:pt x="71438" y="71436"/>
                </a:lnTo>
                <a:lnTo>
                  <a:pt x="71438" y="71436"/>
                </a:lnTo>
                <a:lnTo>
                  <a:pt x="71438" y="62507"/>
                </a:lnTo>
                <a:lnTo>
                  <a:pt x="71438" y="71436"/>
                </a:lnTo>
                <a:lnTo>
                  <a:pt x="71438" y="71436"/>
                </a:lnTo>
                <a:lnTo>
                  <a:pt x="71438" y="71436"/>
                </a:lnTo>
                <a:lnTo>
                  <a:pt x="71438" y="71436"/>
                </a:lnTo>
                <a:lnTo>
                  <a:pt x="71438" y="71436"/>
                </a:lnTo>
                <a:lnTo>
                  <a:pt x="71438" y="80366"/>
                </a:lnTo>
                <a:lnTo>
                  <a:pt x="71438" y="89296"/>
                </a:lnTo>
                <a:lnTo>
                  <a:pt x="71438" y="98225"/>
                </a:lnTo>
                <a:lnTo>
                  <a:pt x="71438" y="98225"/>
                </a:lnTo>
                <a:lnTo>
                  <a:pt x="71438" y="125014"/>
                </a:lnTo>
                <a:lnTo>
                  <a:pt x="71438" y="12501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4" name="Freeform 253"/>
          <p:cNvSpPr/>
          <p:nvPr/>
        </p:nvSpPr>
        <p:spPr>
          <a:xfrm>
            <a:off x="2366367" y="5581054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62508" y="26789"/>
                </a:moveTo>
                <a:lnTo>
                  <a:pt x="62508" y="17859"/>
                </a:lnTo>
                <a:lnTo>
                  <a:pt x="62508" y="17859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89297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9" y="116086"/>
                </a:lnTo>
                <a:lnTo>
                  <a:pt x="44649" y="125016"/>
                </a:lnTo>
                <a:lnTo>
                  <a:pt x="44649" y="133945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42875"/>
                </a:lnTo>
                <a:lnTo>
                  <a:pt x="35719" y="142875"/>
                </a:lnTo>
                <a:lnTo>
                  <a:pt x="26789" y="142875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5" name="Freeform 254"/>
          <p:cNvSpPr/>
          <p:nvPr/>
        </p:nvSpPr>
        <p:spPr>
          <a:xfrm>
            <a:off x="2455664" y="5607843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17859" y="17859"/>
                </a:move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35719"/>
                </a:lnTo>
                <a:lnTo>
                  <a:pt x="35719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07156"/>
                </a:lnTo>
                <a:lnTo>
                  <a:pt x="8930" y="89297"/>
                </a:lnTo>
                <a:lnTo>
                  <a:pt x="8930" y="80367"/>
                </a:lnTo>
                <a:lnTo>
                  <a:pt x="17859" y="62508"/>
                </a:lnTo>
                <a:lnTo>
                  <a:pt x="26789" y="44648"/>
                </a:lnTo>
                <a:lnTo>
                  <a:pt x="35719" y="35719"/>
                </a:lnTo>
                <a:lnTo>
                  <a:pt x="44649" y="17859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62508"/>
                </a:lnTo>
                <a:lnTo>
                  <a:pt x="80367" y="71437"/>
                </a:lnTo>
                <a:lnTo>
                  <a:pt x="80367" y="71437"/>
                </a:lnTo>
                <a:lnTo>
                  <a:pt x="71438" y="71437"/>
                </a:lnTo>
                <a:lnTo>
                  <a:pt x="62508" y="71437"/>
                </a:lnTo>
                <a:lnTo>
                  <a:pt x="62508" y="71437"/>
                </a:lnTo>
                <a:lnTo>
                  <a:pt x="53578" y="71437"/>
                </a:lnTo>
                <a:lnTo>
                  <a:pt x="44649" y="71437"/>
                </a:lnTo>
                <a:lnTo>
                  <a:pt x="4464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53578" y="7143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7" y="80367"/>
                </a:lnTo>
                <a:lnTo>
                  <a:pt x="89297" y="89297"/>
                </a:lnTo>
                <a:lnTo>
                  <a:pt x="98227" y="8929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25016" y="80367"/>
                </a:lnTo>
                <a:lnTo>
                  <a:pt x="133945" y="80367"/>
                </a:lnTo>
                <a:lnTo>
                  <a:pt x="142875" y="80367"/>
                </a:lnTo>
                <a:lnTo>
                  <a:pt x="151805" y="71437"/>
                </a:lnTo>
                <a:lnTo>
                  <a:pt x="151805" y="71437"/>
                </a:lnTo>
                <a:lnTo>
                  <a:pt x="160734" y="71437"/>
                </a:lnTo>
                <a:lnTo>
                  <a:pt x="160734" y="71437"/>
                </a:lnTo>
                <a:lnTo>
                  <a:pt x="160734" y="62508"/>
                </a:lnTo>
                <a:lnTo>
                  <a:pt x="169664" y="62508"/>
                </a:lnTo>
                <a:lnTo>
                  <a:pt x="169664" y="53578"/>
                </a:lnTo>
                <a:lnTo>
                  <a:pt x="160734" y="53578"/>
                </a:lnTo>
                <a:lnTo>
                  <a:pt x="160734" y="53578"/>
                </a:lnTo>
                <a:lnTo>
                  <a:pt x="160734" y="53578"/>
                </a:lnTo>
                <a:lnTo>
                  <a:pt x="151805" y="5357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33945" y="62508"/>
                </a:lnTo>
                <a:lnTo>
                  <a:pt x="125016" y="62508"/>
                </a:lnTo>
                <a:lnTo>
                  <a:pt x="125016" y="7143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6" y="133945"/>
                </a:lnTo>
                <a:lnTo>
                  <a:pt x="125016" y="13394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6" name="Freeform 255"/>
          <p:cNvSpPr/>
          <p:nvPr/>
        </p:nvSpPr>
        <p:spPr>
          <a:xfrm>
            <a:off x="2687836" y="5661421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53578" y="44649"/>
                </a:moveTo>
                <a:lnTo>
                  <a:pt x="53578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44648" y="44649"/>
                </a:lnTo>
                <a:lnTo>
                  <a:pt x="44648" y="44649"/>
                </a:lnTo>
                <a:lnTo>
                  <a:pt x="35719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8" y="133945"/>
                </a:lnTo>
                <a:lnTo>
                  <a:pt x="62508" y="133945"/>
                </a:lnTo>
                <a:lnTo>
                  <a:pt x="71437" y="125016"/>
                </a:lnTo>
                <a:lnTo>
                  <a:pt x="80367" y="116086"/>
                </a:lnTo>
                <a:lnTo>
                  <a:pt x="98227" y="107156"/>
                </a:lnTo>
                <a:lnTo>
                  <a:pt x="107156" y="98227"/>
                </a:lnTo>
                <a:lnTo>
                  <a:pt x="125016" y="80367"/>
                </a:lnTo>
                <a:lnTo>
                  <a:pt x="133945" y="62508"/>
                </a:lnTo>
                <a:lnTo>
                  <a:pt x="151805" y="44649"/>
                </a:lnTo>
                <a:lnTo>
                  <a:pt x="160734" y="35719"/>
                </a:lnTo>
                <a:lnTo>
                  <a:pt x="169664" y="26789"/>
                </a:lnTo>
                <a:lnTo>
                  <a:pt x="178594" y="17859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78594" y="0"/>
                </a:lnTo>
                <a:lnTo>
                  <a:pt x="178594" y="8930"/>
                </a:lnTo>
                <a:lnTo>
                  <a:pt x="169664" y="17859"/>
                </a:lnTo>
                <a:lnTo>
                  <a:pt x="160734" y="26789"/>
                </a:lnTo>
                <a:lnTo>
                  <a:pt x="151805" y="35719"/>
                </a:lnTo>
                <a:lnTo>
                  <a:pt x="142875" y="53578"/>
                </a:lnTo>
                <a:lnTo>
                  <a:pt x="142875" y="62508"/>
                </a:lnTo>
                <a:lnTo>
                  <a:pt x="133945" y="80367"/>
                </a:lnTo>
                <a:lnTo>
                  <a:pt x="125016" y="98227"/>
                </a:lnTo>
                <a:lnTo>
                  <a:pt x="125016" y="107156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7" name="Freeform 256"/>
          <p:cNvSpPr/>
          <p:nvPr/>
        </p:nvSpPr>
        <p:spPr>
          <a:xfrm>
            <a:off x="2803922" y="5732859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35718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8" name="Freeform 257"/>
          <p:cNvSpPr/>
          <p:nvPr/>
        </p:nvSpPr>
        <p:spPr>
          <a:xfrm>
            <a:off x="2920008" y="5697140"/>
            <a:ext cx="71438" cy="151806"/>
          </a:xfrm>
          <a:custGeom>
            <a:avLst/>
            <a:gdLst/>
            <a:ahLst/>
            <a:cxnLst/>
            <a:rect l="0" t="0" r="0" b="0"/>
            <a:pathLst>
              <a:path w="71438" h="151806">
                <a:moveTo>
                  <a:pt x="71437" y="62508"/>
                </a:moveTo>
                <a:lnTo>
                  <a:pt x="71437" y="62508"/>
                </a:lnTo>
                <a:lnTo>
                  <a:pt x="71437" y="53578"/>
                </a:lnTo>
                <a:lnTo>
                  <a:pt x="71437" y="44648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89297"/>
                </a:lnTo>
                <a:lnTo>
                  <a:pt x="26789" y="98226"/>
                </a:lnTo>
                <a:lnTo>
                  <a:pt x="35719" y="116086"/>
                </a:lnTo>
                <a:lnTo>
                  <a:pt x="35719" y="12501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59" y="15180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9" name="Freeform 258"/>
          <p:cNvSpPr/>
          <p:nvPr/>
        </p:nvSpPr>
        <p:spPr>
          <a:xfrm>
            <a:off x="2696766" y="5848945"/>
            <a:ext cx="205383" cy="294680"/>
          </a:xfrm>
          <a:custGeom>
            <a:avLst/>
            <a:gdLst/>
            <a:ahLst/>
            <a:cxnLst/>
            <a:rect l="0" t="0" r="0" b="0"/>
            <a:pathLst>
              <a:path w="205383" h="294680">
                <a:moveTo>
                  <a:pt x="35718" y="62507"/>
                </a:moveTo>
                <a:lnTo>
                  <a:pt x="35718" y="62507"/>
                </a:lnTo>
                <a:lnTo>
                  <a:pt x="35718" y="62507"/>
                </a:lnTo>
                <a:lnTo>
                  <a:pt x="35718" y="62507"/>
                </a:lnTo>
                <a:lnTo>
                  <a:pt x="35718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80367"/>
                </a:lnTo>
                <a:lnTo>
                  <a:pt x="17859" y="80367"/>
                </a:lnTo>
                <a:lnTo>
                  <a:pt x="17859" y="8929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0" y="11608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7" y="125015"/>
                </a:lnTo>
                <a:lnTo>
                  <a:pt x="71437" y="116085"/>
                </a:lnTo>
                <a:lnTo>
                  <a:pt x="80367" y="107156"/>
                </a:lnTo>
                <a:lnTo>
                  <a:pt x="89297" y="98226"/>
                </a:lnTo>
                <a:lnTo>
                  <a:pt x="89297" y="89296"/>
                </a:lnTo>
                <a:lnTo>
                  <a:pt x="98226" y="80367"/>
                </a:lnTo>
                <a:lnTo>
                  <a:pt x="98226" y="62507"/>
                </a:lnTo>
                <a:lnTo>
                  <a:pt x="98226" y="53578"/>
                </a:lnTo>
                <a:lnTo>
                  <a:pt x="98226" y="44648"/>
                </a:lnTo>
                <a:lnTo>
                  <a:pt x="98226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29"/>
                </a:lnTo>
                <a:lnTo>
                  <a:pt x="62507" y="17859"/>
                </a:lnTo>
                <a:lnTo>
                  <a:pt x="71437" y="17859"/>
                </a:lnTo>
                <a:lnTo>
                  <a:pt x="71437" y="26789"/>
                </a:lnTo>
                <a:lnTo>
                  <a:pt x="80367" y="35718"/>
                </a:lnTo>
                <a:lnTo>
                  <a:pt x="89297" y="44648"/>
                </a:lnTo>
                <a:lnTo>
                  <a:pt x="98226" y="53578"/>
                </a:lnTo>
                <a:lnTo>
                  <a:pt x="107156" y="53578"/>
                </a:lnTo>
                <a:lnTo>
                  <a:pt x="116086" y="62507"/>
                </a:lnTo>
                <a:lnTo>
                  <a:pt x="125015" y="62507"/>
                </a:lnTo>
                <a:lnTo>
                  <a:pt x="133945" y="62507"/>
                </a:lnTo>
                <a:lnTo>
                  <a:pt x="142875" y="71437"/>
                </a:lnTo>
                <a:lnTo>
                  <a:pt x="151804" y="62507"/>
                </a:lnTo>
                <a:lnTo>
                  <a:pt x="160734" y="62507"/>
                </a:lnTo>
                <a:lnTo>
                  <a:pt x="169664" y="62507"/>
                </a:lnTo>
                <a:lnTo>
                  <a:pt x="178593" y="53578"/>
                </a:lnTo>
                <a:lnTo>
                  <a:pt x="187523" y="53578"/>
                </a:lnTo>
                <a:lnTo>
                  <a:pt x="196453" y="53578"/>
                </a:lnTo>
                <a:lnTo>
                  <a:pt x="196453" y="44648"/>
                </a:lnTo>
                <a:lnTo>
                  <a:pt x="205382" y="44648"/>
                </a:lnTo>
                <a:lnTo>
                  <a:pt x="205382" y="44648"/>
                </a:lnTo>
                <a:lnTo>
                  <a:pt x="205382" y="44648"/>
                </a:lnTo>
                <a:lnTo>
                  <a:pt x="205382" y="53578"/>
                </a:lnTo>
                <a:lnTo>
                  <a:pt x="205382" y="53578"/>
                </a:lnTo>
                <a:lnTo>
                  <a:pt x="205382" y="53578"/>
                </a:lnTo>
                <a:lnTo>
                  <a:pt x="205382" y="62507"/>
                </a:lnTo>
                <a:lnTo>
                  <a:pt x="196453" y="71437"/>
                </a:lnTo>
                <a:lnTo>
                  <a:pt x="196453" y="80367"/>
                </a:lnTo>
                <a:lnTo>
                  <a:pt x="187523" y="98226"/>
                </a:lnTo>
                <a:lnTo>
                  <a:pt x="187523" y="107156"/>
                </a:lnTo>
                <a:lnTo>
                  <a:pt x="178593" y="125015"/>
                </a:lnTo>
                <a:lnTo>
                  <a:pt x="169664" y="142875"/>
                </a:lnTo>
                <a:lnTo>
                  <a:pt x="160734" y="160734"/>
                </a:lnTo>
                <a:lnTo>
                  <a:pt x="151804" y="178593"/>
                </a:lnTo>
                <a:lnTo>
                  <a:pt x="142875" y="196453"/>
                </a:lnTo>
                <a:lnTo>
                  <a:pt x="133945" y="214312"/>
                </a:lnTo>
                <a:lnTo>
                  <a:pt x="125015" y="232171"/>
                </a:lnTo>
                <a:lnTo>
                  <a:pt x="116086" y="250031"/>
                </a:lnTo>
                <a:lnTo>
                  <a:pt x="107156" y="258960"/>
                </a:lnTo>
                <a:lnTo>
                  <a:pt x="89297" y="267890"/>
                </a:lnTo>
                <a:lnTo>
                  <a:pt x="80367" y="276820"/>
                </a:lnTo>
                <a:lnTo>
                  <a:pt x="71437" y="285750"/>
                </a:lnTo>
                <a:lnTo>
                  <a:pt x="62507" y="285750"/>
                </a:lnTo>
                <a:lnTo>
                  <a:pt x="53578" y="285750"/>
                </a:lnTo>
                <a:lnTo>
                  <a:pt x="44648" y="294679"/>
                </a:lnTo>
                <a:lnTo>
                  <a:pt x="35718" y="285750"/>
                </a:lnTo>
                <a:lnTo>
                  <a:pt x="26789" y="285750"/>
                </a:lnTo>
                <a:lnTo>
                  <a:pt x="26789" y="276820"/>
                </a:lnTo>
                <a:lnTo>
                  <a:pt x="17859" y="267890"/>
                </a:lnTo>
                <a:lnTo>
                  <a:pt x="17859" y="267890"/>
                </a:lnTo>
                <a:lnTo>
                  <a:pt x="17859" y="258960"/>
                </a:lnTo>
                <a:lnTo>
                  <a:pt x="17859" y="241101"/>
                </a:lnTo>
                <a:lnTo>
                  <a:pt x="17859" y="232171"/>
                </a:lnTo>
                <a:lnTo>
                  <a:pt x="17859" y="223242"/>
                </a:lnTo>
                <a:lnTo>
                  <a:pt x="26789" y="214312"/>
                </a:lnTo>
                <a:lnTo>
                  <a:pt x="35718" y="196453"/>
                </a:lnTo>
                <a:lnTo>
                  <a:pt x="53578" y="178593"/>
                </a:lnTo>
                <a:lnTo>
                  <a:pt x="53578" y="17859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0" name="Freeform 259"/>
          <p:cNvSpPr/>
          <p:nvPr/>
        </p:nvSpPr>
        <p:spPr>
          <a:xfrm>
            <a:off x="2920008" y="5965030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44648" y="26790"/>
                </a:lnTo>
                <a:lnTo>
                  <a:pt x="35719" y="35719"/>
                </a:lnTo>
                <a:lnTo>
                  <a:pt x="35719" y="44649"/>
                </a:lnTo>
                <a:lnTo>
                  <a:pt x="26789" y="53579"/>
                </a:lnTo>
                <a:lnTo>
                  <a:pt x="26789" y="62508"/>
                </a:lnTo>
                <a:lnTo>
                  <a:pt x="17859" y="71438"/>
                </a:lnTo>
                <a:lnTo>
                  <a:pt x="8930" y="80368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1" name="Freeform 260"/>
          <p:cNvSpPr/>
          <p:nvPr/>
        </p:nvSpPr>
        <p:spPr>
          <a:xfrm>
            <a:off x="3009305" y="589359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2" name="Freeform 261"/>
          <p:cNvSpPr/>
          <p:nvPr/>
        </p:nvSpPr>
        <p:spPr>
          <a:xfrm>
            <a:off x="2982516" y="5991820"/>
            <a:ext cx="446485" cy="160735"/>
          </a:xfrm>
          <a:custGeom>
            <a:avLst/>
            <a:gdLst/>
            <a:ahLst/>
            <a:cxnLst/>
            <a:rect l="0" t="0" r="0" b="0"/>
            <a:pathLst>
              <a:path w="446485" h="160735">
                <a:moveTo>
                  <a:pt x="892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62507" y="8929"/>
                </a:lnTo>
                <a:lnTo>
                  <a:pt x="71437" y="0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7" y="35718"/>
                </a:lnTo>
                <a:lnTo>
                  <a:pt x="71437" y="35718"/>
                </a:lnTo>
                <a:lnTo>
                  <a:pt x="71437" y="44648"/>
                </a:lnTo>
                <a:lnTo>
                  <a:pt x="71437" y="44648"/>
                </a:lnTo>
                <a:lnTo>
                  <a:pt x="62507" y="53578"/>
                </a:lnTo>
                <a:lnTo>
                  <a:pt x="62507" y="53578"/>
                </a:lnTo>
                <a:lnTo>
                  <a:pt x="62507" y="53578"/>
                </a:lnTo>
                <a:lnTo>
                  <a:pt x="62507" y="62507"/>
                </a:lnTo>
                <a:lnTo>
                  <a:pt x="62507" y="62507"/>
                </a:lnTo>
                <a:lnTo>
                  <a:pt x="62507" y="62507"/>
                </a:lnTo>
                <a:lnTo>
                  <a:pt x="62507" y="62507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80367" y="44648"/>
                </a:lnTo>
                <a:lnTo>
                  <a:pt x="89297" y="35718"/>
                </a:lnTo>
                <a:lnTo>
                  <a:pt x="98226" y="3571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25015" y="8929"/>
                </a:lnTo>
                <a:lnTo>
                  <a:pt x="125015" y="1785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25015" y="26789"/>
                </a:lnTo>
                <a:lnTo>
                  <a:pt x="125015" y="35718"/>
                </a:lnTo>
                <a:lnTo>
                  <a:pt x="116086" y="3571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62507"/>
                </a:lnTo>
                <a:lnTo>
                  <a:pt x="133945" y="62507"/>
                </a:lnTo>
                <a:lnTo>
                  <a:pt x="133945" y="62507"/>
                </a:lnTo>
                <a:lnTo>
                  <a:pt x="142875" y="62507"/>
                </a:lnTo>
                <a:lnTo>
                  <a:pt x="151804" y="62507"/>
                </a:lnTo>
                <a:lnTo>
                  <a:pt x="151804" y="62507"/>
                </a:lnTo>
                <a:lnTo>
                  <a:pt x="160734" y="62507"/>
                </a:lnTo>
                <a:lnTo>
                  <a:pt x="160734" y="62507"/>
                </a:lnTo>
                <a:lnTo>
                  <a:pt x="169664" y="62507"/>
                </a:lnTo>
                <a:lnTo>
                  <a:pt x="169664" y="62507"/>
                </a:lnTo>
                <a:lnTo>
                  <a:pt x="169664" y="62507"/>
                </a:lnTo>
                <a:lnTo>
                  <a:pt x="169664" y="71437"/>
                </a:lnTo>
                <a:lnTo>
                  <a:pt x="169664" y="71437"/>
                </a:lnTo>
                <a:lnTo>
                  <a:pt x="169664" y="80367"/>
                </a:lnTo>
                <a:lnTo>
                  <a:pt x="169664" y="89296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60734" y="116085"/>
                </a:lnTo>
                <a:lnTo>
                  <a:pt x="151804" y="125015"/>
                </a:lnTo>
                <a:lnTo>
                  <a:pt x="151804" y="133945"/>
                </a:lnTo>
                <a:lnTo>
                  <a:pt x="142875" y="133945"/>
                </a:lnTo>
                <a:lnTo>
                  <a:pt x="133945" y="142875"/>
                </a:lnTo>
                <a:lnTo>
                  <a:pt x="133945" y="151804"/>
                </a:lnTo>
                <a:lnTo>
                  <a:pt x="133945" y="151804"/>
                </a:lnTo>
                <a:lnTo>
                  <a:pt x="125015" y="151804"/>
                </a:lnTo>
                <a:lnTo>
                  <a:pt x="125015" y="160734"/>
                </a:lnTo>
                <a:lnTo>
                  <a:pt x="125015" y="151804"/>
                </a:lnTo>
                <a:lnTo>
                  <a:pt x="125015" y="151804"/>
                </a:lnTo>
                <a:lnTo>
                  <a:pt x="125015" y="151804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25015" y="133945"/>
                </a:lnTo>
                <a:lnTo>
                  <a:pt x="125015" y="125015"/>
                </a:lnTo>
                <a:lnTo>
                  <a:pt x="125015" y="116085"/>
                </a:lnTo>
                <a:lnTo>
                  <a:pt x="133945" y="98226"/>
                </a:lnTo>
                <a:lnTo>
                  <a:pt x="142875" y="89296"/>
                </a:lnTo>
                <a:lnTo>
                  <a:pt x="151804" y="71437"/>
                </a:lnTo>
                <a:lnTo>
                  <a:pt x="160734" y="62507"/>
                </a:lnTo>
                <a:lnTo>
                  <a:pt x="169664" y="44648"/>
                </a:lnTo>
                <a:lnTo>
                  <a:pt x="178593" y="35718"/>
                </a:lnTo>
                <a:lnTo>
                  <a:pt x="196453" y="17859"/>
                </a:lnTo>
                <a:lnTo>
                  <a:pt x="205382" y="8929"/>
                </a:lnTo>
                <a:lnTo>
                  <a:pt x="214312" y="8929"/>
                </a:lnTo>
                <a:lnTo>
                  <a:pt x="223242" y="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0"/>
                </a:lnTo>
                <a:lnTo>
                  <a:pt x="241101" y="8929"/>
                </a:lnTo>
                <a:lnTo>
                  <a:pt x="241101" y="8929"/>
                </a:lnTo>
                <a:lnTo>
                  <a:pt x="241101" y="17859"/>
                </a:lnTo>
                <a:lnTo>
                  <a:pt x="241101" y="26789"/>
                </a:lnTo>
                <a:lnTo>
                  <a:pt x="250031" y="35718"/>
                </a:lnTo>
                <a:lnTo>
                  <a:pt x="250031" y="44648"/>
                </a:lnTo>
                <a:lnTo>
                  <a:pt x="250031" y="44648"/>
                </a:lnTo>
                <a:lnTo>
                  <a:pt x="241101" y="53578"/>
                </a:lnTo>
                <a:lnTo>
                  <a:pt x="241101" y="62507"/>
                </a:lnTo>
                <a:lnTo>
                  <a:pt x="241101" y="62507"/>
                </a:lnTo>
                <a:lnTo>
                  <a:pt x="241101" y="71437"/>
                </a:lnTo>
                <a:lnTo>
                  <a:pt x="232172" y="71437"/>
                </a:lnTo>
                <a:lnTo>
                  <a:pt x="232172" y="71437"/>
                </a:lnTo>
                <a:lnTo>
                  <a:pt x="232172" y="80367"/>
                </a:lnTo>
                <a:lnTo>
                  <a:pt x="223242" y="71437"/>
                </a:lnTo>
                <a:lnTo>
                  <a:pt x="223242" y="71437"/>
                </a:lnTo>
                <a:lnTo>
                  <a:pt x="223242" y="71437"/>
                </a:lnTo>
                <a:lnTo>
                  <a:pt x="223242" y="71437"/>
                </a:lnTo>
                <a:lnTo>
                  <a:pt x="214312" y="71437"/>
                </a:lnTo>
                <a:lnTo>
                  <a:pt x="214312" y="62507"/>
                </a:lnTo>
                <a:lnTo>
                  <a:pt x="214312" y="62507"/>
                </a:lnTo>
                <a:lnTo>
                  <a:pt x="214312" y="62507"/>
                </a:lnTo>
                <a:lnTo>
                  <a:pt x="214312" y="62507"/>
                </a:lnTo>
                <a:lnTo>
                  <a:pt x="214312" y="62507"/>
                </a:lnTo>
                <a:lnTo>
                  <a:pt x="214312" y="62507"/>
                </a:lnTo>
                <a:lnTo>
                  <a:pt x="214312" y="62507"/>
                </a:lnTo>
                <a:lnTo>
                  <a:pt x="223242" y="71437"/>
                </a:lnTo>
                <a:lnTo>
                  <a:pt x="223242" y="71437"/>
                </a:lnTo>
                <a:lnTo>
                  <a:pt x="232172" y="71437"/>
                </a:lnTo>
                <a:lnTo>
                  <a:pt x="241101" y="71437"/>
                </a:lnTo>
                <a:lnTo>
                  <a:pt x="241101" y="71437"/>
                </a:lnTo>
                <a:lnTo>
                  <a:pt x="250031" y="71437"/>
                </a:lnTo>
                <a:lnTo>
                  <a:pt x="258961" y="71437"/>
                </a:lnTo>
                <a:lnTo>
                  <a:pt x="276820" y="71437"/>
                </a:lnTo>
                <a:lnTo>
                  <a:pt x="285750" y="71437"/>
                </a:lnTo>
                <a:lnTo>
                  <a:pt x="294679" y="62507"/>
                </a:lnTo>
                <a:lnTo>
                  <a:pt x="303609" y="62507"/>
                </a:lnTo>
                <a:lnTo>
                  <a:pt x="312539" y="62507"/>
                </a:lnTo>
                <a:lnTo>
                  <a:pt x="321468" y="53578"/>
                </a:lnTo>
                <a:lnTo>
                  <a:pt x="330398" y="53578"/>
                </a:lnTo>
                <a:lnTo>
                  <a:pt x="330398" y="53578"/>
                </a:lnTo>
                <a:lnTo>
                  <a:pt x="339328" y="44648"/>
                </a:lnTo>
                <a:lnTo>
                  <a:pt x="339328" y="44648"/>
                </a:lnTo>
                <a:lnTo>
                  <a:pt x="339328" y="35718"/>
                </a:lnTo>
                <a:lnTo>
                  <a:pt x="339328" y="35718"/>
                </a:lnTo>
                <a:lnTo>
                  <a:pt x="339328" y="35718"/>
                </a:lnTo>
                <a:lnTo>
                  <a:pt x="330398" y="35718"/>
                </a:lnTo>
                <a:lnTo>
                  <a:pt x="330398" y="26789"/>
                </a:lnTo>
                <a:lnTo>
                  <a:pt x="321468" y="26789"/>
                </a:lnTo>
                <a:lnTo>
                  <a:pt x="321468" y="26789"/>
                </a:lnTo>
                <a:lnTo>
                  <a:pt x="312539" y="26789"/>
                </a:lnTo>
                <a:lnTo>
                  <a:pt x="312539" y="26789"/>
                </a:lnTo>
                <a:lnTo>
                  <a:pt x="303609" y="26789"/>
                </a:lnTo>
                <a:lnTo>
                  <a:pt x="303609" y="26789"/>
                </a:lnTo>
                <a:lnTo>
                  <a:pt x="294679" y="26789"/>
                </a:lnTo>
                <a:lnTo>
                  <a:pt x="294679" y="26789"/>
                </a:lnTo>
                <a:lnTo>
                  <a:pt x="294679" y="35718"/>
                </a:lnTo>
                <a:lnTo>
                  <a:pt x="294679" y="35718"/>
                </a:lnTo>
                <a:lnTo>
                  <a:pt x="294679" y="35718"/>
                </a:lnTo>
                <a:lnTo>
                  <a:pt x="294679" y="44648"/>
                </a:lnTo>
                <a:lnTo>
                  <a:pt x="294679" y="44648"/>
                </a:lnTo>
                <a:lnTo>
                  <a:pt x="294679" y="44648"/>
                </a:lnTo>
                <a:lnTo>
                  <a:pt x="303609" y="53578"/>
                </a:lnTo>
                <a:lnTo>
                  <a:pt x="312539" y="53578"/>
                </a:lnTo>
                <a:lnTo>
                  <a:pt x="312539" y="53578"/>
                </a:lnTo>
                <a:lnTo>
                  <a:pt x="321468" y="53578"/>
                </a:lnTo>
                <a:lnTo>
                  <a:pt x="330398" y="53578"/>
                </a:lnTo>
                <a:lnTo>
                  <a:pt x="339328" y="62507"/>
                </a:lnTo>
                <a:lnTo>
                  <a:pt x="339328" y="62507"/>
                </a:lnTo>
                <a:lnTo>
                  <a:pt x="348257" y="62507"/>
                </a:lnTo>
                <a:lnTo>
                  <a:pt x="357187" y="71437"/>
                </a:lnTo>
                <a:lnTo>
                  <a:pt x="357187" y="71437"/>
                </a:lnTo>
                <a:lnTo>
                  <a:pt x="366117" y="71437"/>
                </a:lnTo>
                <a:lnTo>
                  <a:pt x="366117" y="80367"/>
                </a:lnTo>
                <a:lnTo>
                  <a:pt x="366117" y="89296"/>
                </a:lnTo>
                <a:lnTo>
                  <a:pt x="366117" y="89296"/>
                </a:lnTo>
                <a:lnTo>
                  <a:pt x="366117" y="98226"/>
                </a:lnTo>
                <a:lnTo>
                  <a:pt x="366117" y="98226"/>
                </a:lnTo>
                <a:lnTo>
                  <a:pt x="366117" y="107156"/>
                </a:lnTo>
                <a:lnTo>
                  <a:pt x="366117" y="116085"/>
                </a:lnTo>
                <a:lnTo>
                  <a:pt x="366117" y="116085"/>
                </a:lnTo>
                <a:lnTo>
                  <a:pt x="366117" y="125015"/>
                </a:lnTo>
                <a:lnTo>
                  <a:pt x="366117" y="125015"/>
                </a:lnTo>
                <a:lnTo>
                  <a:pt x="366117" y="125015"/>
                </a:lnTo>
                <a:lnTo>
                  <a:pt x="366117" y="125015"/>
                </a:lnTo>
                <a:lnTo>
                  <a:pt x="366117" y="125015"/>
                </a:lnTo>
                <a:lnTo>
                  <a:pt x="366117" y="125015"/>
                </a:lnTo>
                <a:lnTo>
                  <a:pt x="366117" y="133945"/>
                </a:lnTo>
                <a:lnTo>
                  <a:pt x="366117" y="133945"/>
                </a:lnTo>
                <a:lnTo>
                  <a:pt x="366117" y="133945"/>
                </a:lnTo>
                <a:lnTo>
                  <a:pt x="366117" y="133945"/>
                </a:lnTo>
                <a:lnTo>
                  <a:pt x="366117" y="133945"/>
                </a:lnTo>
                <a:lnTo>
                  <a:pt x="375047" y="133945"/>
                </a:lnTo>
                <a:lnTo>
                  <a:pt x="375047" y="133945"/>
                </a:lnTo>
                <a:lnTo>
                  <a:pt x="383976" y="133945"/>
                </a:lnTo>
                <a:lnTo>
                  <a:pt x="392906" y="133945"/>
                </a:lnTo>
                <a:lnTo>
                  <a:pt x="392906" y="133945"/>
                </a:lnTo>
                <a:lnTo>
                  <a:pt x="401836" y="133945"/>
                </a:lnTo>
                <a:lnTo>
                  <a:pt x="410765" y="125015"/>
                </a:lnTo>
                <a:lnTo>
                  <a:pt x="419695" y="125015"/>
                </a:lnTo>
                <a:lnTo>
                  <a:pt x="428625" y="125015"/>
                </a:lnTo>
                <a:lnTo>
                  <a:pt x="437554" y="125015"/>
                </a:lnTo>
                <a:lnTo>
                  <a:pt x="446484" y="125015"/>
                </a:lnTo>
                <a:lnTo>
                  <a:pt x="446484" y="125015"/>
                </a:lnTo>
                <a:lnTo>
                  <a:pt x="446484" y="125015"/>
                </a:lnTo>
                <a:lnTo>
                  <a:pt x="446484" y="125015"/>
                </a:lnTo>
                <a:lnTo>
                  <a:pt x="446484" y="125015"/>
                </a:lnTo>
                <a:lnTo>
                  <a:pt x="446484" y="125015"/>
                </a:lnTo>
                <a:lnTo>
                  <a:pt x="446484" y="125015"/>
                </a:lnTo>
                <a:lnTo>
                  <a:pt x="446484" y="133945"/>
                </a:lnTo>
                <a:lnTo>
                  <a:pt x="446484" y="133945"/>
                </a:lnTo>
                <a:lnTo>
                  <a:pt x="437554" y="133945"/>
                </a:lnTo>
                <a:lnTo>
                  <a:pt x="437554" y="133945"/>
                </a:lnTo>
                <a:lnTo>
                  <a:pt x="437554" y="133945"/>
                </a:lnTo>
                <a:lnTo>
                  <a:pt x="437554" y="133945"/>
                </a:lnTo>
                <a:lnTo>
                  <a:pt x="428625" y="133945"/>
                </a:lnTo>
                <a:lnTo>
                  <a:pt x="428625" y="13394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3" name="Freeform 262"/>
          <p:cNvSpPr/>
          <p:nvPr/>
        </p:nvSpPr>
        <p:spPr>
          <a:xfrm>
            <a:off x="3437930" y="6009679"/>
            <a:ext cx="8930" cy="35720"/>
          </a:xfrm>
          <a:custGeom>
            <a:avLst/>
            <a:gdLst/>
            <a:ahLst/>
            <a:cxnLst/>
            <a:rect l="0" t="0" r="0" b="0"/>
            <a:pathLst>
              <a:path w="8930" h="35720">
                <a:moveTo>
                  <a:pt x="0" y="3571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4" name="Freeform 263"/>
          <p:cNvSpPr/>
          <p:nvPr/>
        </p:nvSpPr>
        <p:spPr>
          <a:xfrm>
            <a:off x="3464719" y="6125765"/>
            <a:ext cx="80368" cy="71438"/>
          </a:xfrm>
          <a:custGeom>
            <a:avLst/>
            <a:gdLst/>
            <a:ahLst/>
            <a:cxnLst/>
            <a:rect l="0" t="0" r="0" b="0"/>
            <a:pathLst>
              <a:path w="80368" h="71438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35719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80367" y="71437"/>
                </a:lnTo>
                <a:lnTo>
                  <a:pt x="80367" y="7143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5" name="Freeform 264"/>
          <p:cNvSpPr/>
          <p:nvPr/>
        </p:nvSpPr>
        <p:spPr>
          <a:xfrm>
            <a:off x="4554141" y="3223617"/>
            <a:ext cx="17860" cy="187524"/>
          </a:xfrm>
          <a:custGeom>
            <a:avLst/>
            <a:gdLst/>
            <a:ahLst/>
            <a:cxnLst/>
            <a:rect l="0" t="0" r="0" b="0"/>
            <a:pathLst>
              <a:path w="17860" h="187524">
                <a:moveTo>
                  <a:pt x="17859" y="0"/>
                </a:moveTo>
                <a:lnTo>
                  <a:pt x="17859" y="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4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6" name="Freeform 265"/>
          <p:cNvSpPr/>
          <p:nvPr/>
        </p:nvSpPr>
        <p:spPr>
          <a:xfrm>
            <a:off x="4545211" y="3178968"/>
            <a:ext cx="205384" cy="187525"/>
          </a:xfrm>
          <a:custGeom>
            <a:avLst/>
            <a:gdLst/>
            <a:ahLst/>
            <a:cxnLst/>
            <a:rect l="0" t="0" r="0" b="0"/>
            <a:pathLst>
              <a:path w="205384" h="187525">
                <a:moveTo>
                  <a:pt x="205383" y="0"/>
                </a:moveTo>
                <a:lnTo>
                  <a:pt x="205383" y="8930"/>
                </a:lnTo>
                <a:lnTo>
                  <a:pt x="205383" y="17860"/>
                </a:lnTo>
                <a:lnTo>
                  <a:pt x="205383" y="17860"/>
                </a:lnTo>
                <a:lnTo>
                  <a:pt x="205383" y="35719"/>
                </a:lnTo>
                <a:lnTo>
                  <a:pt x="205383" y="44649"/>
                </a:lnTo>
                <a:lnTo>
                  <a:pt x="196453" y="62508"/>
                </a:lnTo>
                <a:lnTo>
                  <a:pt x="196453" y="80368"/>
                </a:lnTo>
                <a:lnTo>
                  <a:pt x="196453" y="89297"/>
                </a:lnTo>
                <a:lnTo>
                  <a:pt x="187523" y="107157"/>
                </a:lnTo>
                <a:lnTo>
                  <a:pt x="187523" y="116086"/>
                </a:lnTo>
                <a:lnTo>
                  <a:pt x="187523" y="133946"/>
                </a:lnTo>
                <a:lnTo>
                  <a:pt x="187523" y="142875"/>
                </a:lnTo>
                <a:lnTo>
                  <a:pt x="187523" y="151805"/>
                </a:lnTo>
                <a:lnTo>
                  <a:pt x="187523" y="160735"/>
                </a:lnTo>
                <a:lnTo>
                  <a:pt x="178594" y="169664"/>
                </a:lnTo>
                <a:lnTo>
                  <a:pt x="178594" y="169664"/>
                </a:lnTo>
                <a:lnTo>
                  <a:pt x="178594" y="178594"/>
                </a:lnTo>
                <a:lnTo>
                  <a:pt x="178594" y="17859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69664" y="187524"/>
                </a:lnTo>
                <a:lnTo>
                  <a:pt x="160734" y="178594"/>
                </a:lnTo>
                <a:lnTo>
                  <a:pt x="160734" y="178594"/>
                </a:lnTo>
                <a:lnTo>
                  <a:pt x="151805" y="178594"/>
                </a:lnTo>
                <a:lnTo>
                  <a:pt x="142875" y="169664"/>
                </a:lnTo>
                <a:lnTo>
                  <a:pt x="142875" y="160735"/>
                </a:lnTo>
                <a:lnTo>
                  <a:pt x="133945" y="151805"/>
                </a:lnTo>
                <a:lnTo>
                  <a:pt x="125016" y="142875"/>
                </a:lnTo>
                <a:lnTo>
                  <a:pt x="116086" y="133946"/>
                </a:lnTo>
                <a:lnTo>
                  <a:pt x="107156" y="125016"/>
                </a:lnTo>
                <a:lnTo>
                  <a:pt x="89297" y="116086"/>
                </a:lnTo>
                <a:lnTo>
                  <a:pt x="80367" y="107157"/>
                </a:lnTo>
                <a:lnTo>
                  <a:pt x="71437" y="98227"/>
                </a:lnTo>
                <a:lnTo>
                  <a:pt x="62508" y="89297"/>
                </a:lnTo>
                <a:lnTo>
                  <a:pt x="44648" y="89297"/>
                </a:lnTo>
                <a:lnTo>
                  <a:pt x="35719" y="80368"/>
                </a:lnTo>
                <a:lnTo>
                  <a:pt x="26789" y="80368"/>
                </a:lnTo>
                <a:lnTo>
                  <a:pt x="17859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7" name="Freeform 266"/>
          <p:cNvSpPr/>
          <p:nvPr/>
        </p:nvSpPr>
        <p:spPr>
          <a:xfrm>
            <a:off x="4777383" y="3286125"/>
            <a:ext cx="169665" cy="125016"/>
          </a:xfrm>
          <a:custGeom>
            <a:avLst/>
            <a:gdLst/>
            <a:ahLst/>
            <a:cxnLst/>
            <a:rect l="0" t="0" r="0" b="0"/>
            <a:pathLst>
              <a:path w="169665" h="125016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17859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07156"/>
                </a:lnTo>
                <a:lnTo>
                  <a:pt x="44648" y="98226"/>
                </a:lnTo>
                <a:lnTo>
                  <a:pt x="53578" y="98226"/>
                </a:lnTo>
                <a:lnTo>
                  <a:pt x="62508" y="89296"/>
                </a:lnTo>
                <a:lnTo>
                  <a:pt x="71437" y="71437"/>
                </a:lnTo>
                <a:lnTo>
                  <a:pt x="71437" y="71437"/>
                </a:lnTo>
                <a:lnTo>
                  <a:pt x="80367" y="62507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53578"/>
                </a:lnTo>
                <a:lnTo>
                  <a:pt x="89297" y="62507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89296"/>
                </a:lnTo>
                <a:lnTo>
                  <a:pt x="98226" y="9822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25015" y="125015"/>
                </a:lnTo>
                <a:lnTo>
                  <a:pt x="133945" y="125015"/>
                </a:lnTo>
                <a:lnTo>
                  <a:pt x="142875" y="125015"/>
                </a:lnTo>
                <a:lnTo>
                  <a:pt x="151805" y="125015"/>
                </a:lnTo>
                <a:lnTo>
                  <a:pt x="169664" y="116086"/>
                </a:lnTo>
                <a:lnTo>
                  <a:pt x="169664" y="11608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8" name="Freeform 267"/>
          <p:cNvSpPr/>
          <p:nvPr/>
        </p:nvSpPr>
        <p:spPr>
          <a:xfrm>
            <a:off x="4982766" y="3214687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9" name="Freeform 268"/>
          <p:cNvSpPr/>
          <p:nvPr/>
        </p:nvSpPr>
        <p:spPr>
          <a:xfrm>
            <a:off x="4973836" y="3321843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0" y="17860"/>
                </a:move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0" name="Freeform 269"/>
          <p:cNvSpPr/>
          <p:nvPr/>
        </p:nvSpPr>
        <p:spPr>
          <a:xfrm>
            <a:off x="5080992" y="3312914"/>
            <a:ext cx="89298" cy="98227"/>
          </a:xfrm>
          <a:custGeom>
            <a:avLst/>
            <a:gdLst/>
            <a:ahLst/>
            <a:cxnLst/>
            <a:rect l="0" t="0" r="0" b="0"/>
            <a:pathLst>
              <a:path w="89298" h="98227">
                <a:moveTo>
                  <a:pt x="17860" y="8929"/>
                </a:moveTo>
                <a:lnTo>
                  <a:pt x="17860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8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80367"/>
                </a:lnTo>
                <a:lnTo>
                  <a:pt x="71438" y="62507"/>
                </a:lnTo>
                <a:lnTo>
                  <a:pt x="80367" y="53578"/>
                </a:lnTo>
                <a:lnTo>
                  <a:pt x="80367" y="44648"/>
                </a:lnTo>
                <a:lnTo>
                  <a:pt x="89297" y="35718"/>
                </a:lnTo>
                <a:lnTo>
                  <a:pt x="89297" y="35718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1" name="Freeform 270"/>
          <p:cNvSpPr/>
          <p:nvPr/>
        </p:nvSpPr>
        <p:spPr>
          <a:xfrm>
            <a:off x="5018484" y="3339703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2" name="Freeform 271"/>
          <p:cNvSpPr/>
          <p:nvPr/>
        </p:nvSpPr>
        <p:spPr>
          <a:xfrm>
            <a:off x="5080992" y="326826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3" name="Freeform 272"/>
          <p:cNvSpPr/>
          <p:nvPr/>
        </p:nvSpPr>
        <p:spPr>
          <a:xfrm>
            <a:off x="5188148" y="3339703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8930" y="26789"/>
                </a:move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62508"/>
                </a:lnTo>
                <a:lnTo>
                  <a:pt x="8930" y="44648"/>
                </a:lnTo>
                <a:lnTo>
                  <a:pt x="17860" y="35718"/>
                </a:lnTo>
                <a:lnTo>
                  <a:pt x="26790" y="26789"/>
                </a:lnTo>
                <a:lnTo>
                  <a:pt x="26790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80368" y="26789"/>
                </a:lnTo>
                <a:lnTo>
                  <a:pt x="80368" y="35718"/>
                </a:lnTo>
                <a:lnTo>
                  <a:pt x="80368" y="44648"/>
                </a:lnTo>
                <a:lnTo>
                  <a:pt x="80368" y="53578"/>
                </a:lnTo>
                <a:lnTo>
                  <a:pt x="80368" y="62508"/>
                </a:lnTo>
                <a:lnTo>
                  <a:pt x="89297" y="71437"/>
                </a:lnTo>
                <a:lnTo>
                  <a:pt x="89297" y="7143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5313164" y="3214687"/>
            <a:ext cx="285751" cy="214314"/>
          </a:xfrm>
          <a:custGeom>
            <a:avLst/>
            <a:gdLst/>
            <a:ahLst/>
            <a:cxnLst/>
            <a:rect l="0" t="0" r="0" b="0"/>
            <a:pathLst>
              <a:path w="285751" h="214314">
                <a:moveTo>
                  <a:pt x="35719" y="125016"/>
                </a:moveTo>
                <a:lnTo>
                  <a:pt x="35719" y="116086"/>
                </a:lnTo>
                <a:lnTo>
                  <a:pt x="3571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33945"/>
                </a:lnTo>
                <a:lnTo>
                  <a:pt x="17859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14313"/>
                </a:lnTo>
                <a:lnTo>
                  <a:pt x="8930" y="214313"/>
                </a:lnTo>
                <a:lnTo>
                  <a:pt x="17859" y="214313"/>
                </a:lnTo>
                <a:lnTo>
                  <a:pt x="26789" y="205383"/>
                </a:lnTo>
                <a:lnTo>
                  <a:pt x="35719" y="205383"/>
                </a:lnTo>
                <a:lnTo>
                  <a:pt x="44649" y="196453"/>
                </a:lnTo>
                <a:lnTo>
                  <a:pt x="44649" y="187524"/>
                </a:lnTo>
                <a:lnTo>
                  <a:pt x="53578" y="178594"/>
                </a:lnTo>
                <a:lnTo>
                  <a:pt x="53578" y="160734"/>
                </a:lnTo>
                <a:lnTo>
                  <a:pt x="62508" y="151805"/>
                </a:lnTo>
                <a:lnTo>
                  <a:pt x="62508" y="151805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33945"/>
                </a:lnTo>
                <a:lnTo>
                  <a:pt x="71438" y="133945"/>
                </a:lnTo>
                <a:lnTo>
                  <a:pt x="62508" y="133945"/>
                </a:lnTo>
                <a:lnTo>
                  <a:pt x="62508" y="133945"/>
                </a:lnTo>
                <a:lnTo>
                  <a:pt x="62508" y="142875"/>
                </a:lnTo>
                <a:lnTo>
                  <a:pt x="62508" y="142875"/>
                </a:lnTo>
                <a:lnTo>
                  <a:pt x="53578" y="151805"/>
                </a:lnTo>
                <a:lnTo>
                  <a:pt x="53578" y="151805"/>
                </a:lnTo>
                <a:lnTo>
                  <a:pt x="53578" y="160734"/>
                </a:lnTo>
                <a:lnTo>
                  <a:pt x="53578" y="160734"/>
                </a:lnTo>
                <a:lnTo>
                  <a:pt x="62508" y="169664"/>
                </a:lnTo>
                <a:lnTo>
                  <a:pt x="62508" y="169664"/>
                </a:lnTo>
                <a:lnTo>
                  <a:pt x="71438" y="178594"/>
                </a:lnTo>
                <a:lnTo>
                  <a:pt x="71438" y="178594"/>
                </a:lnTo>
                <a:lnTo>
                  <a:pt x="89297" y="178594"/>
                </a:lnTo>
                <a:lnTo>
                  <a:pt x="98227" y="178594"/>
                </a:lnTo>
                <a:lnTo>
                  <a:pt x="107156" y="178594"/>
                </a:lnTo>
                <a:lnTo>
                  <a:pt x="116086" y="169664"/>
                </a:lnTo>
                <a:lnTo>
                  <a:pt x="125016" y="169664"/>
                </a:lnTo>
                <a:lnTo>
                  <a:pt x="133945" y="160734"/>
                </a:lnTo>
                <a:lnTo>
                  <a:pt x="151805" y="142875"/>
                </a:lnTo>
                <a:lnTo>
                  <a:pt x="160734" y="133945"/>
                </a:lnTo>
                <a:lnTo>
                  <a:pt x="169664" y="125016"/>
                </a:lnTo>
                <a:lnTo>
                  <a:pt x="178594" y="107156"/>
                </a:lnTo>
                <a:lnTo>
                  <a:pt x="187524" y="89297"/>
                </a:lnTo>
                <a:lnTo>
                  <a:pt x="187524" y="71438"/>
                </a:lnTo>
                <a:lnTo>
                  <a:pt x="196453" y="53578"/>
                </a:lnTo>
                <a:lnTo>
                  <a:pt x="205383" y="44649"/>
                </a:lnTo>
                <a:lnTo>
                  <a:pt x="205383" y="26789"/>
                </a:lnTo>
                <a:lnTo>
                  <a:pt x="205383" y="17859"/>
                </a:lnTo>
                <a:lnTo>
                  <a:pt x="205383" y="8930"/>
                </a:lnTo>
                <a:lnTo>
                  <a:pt x="20538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78594" y="17859"/>
                </a:lnTo>
                <a:lnTo>
                  <a:pt x="169664" y="26789"/>
                </a:lnTo>
                <a:lnTo>
                  <a:pt x="160734" y="35719"/>
                </a:lnTo>
                <a:lnTo>
                  <a:pt x="151805" y="44649"/>
                </a:lnTo>
                <a:lnTo>
                  <a:pt x="151805" y="62508"/>
                </a:lnTo>
                <a:lnTo>
                  <a:pt x="142875" y="71438"/>
                </a:lnTo>
                <a:lnTo>
                  <a:pt x="142875" y="89297"/>
                </a:lnTo>
                <a:lnTo>
                  <a:pt x="133945" y="98227"/>
                </a:lnTo>
                <a:lnTo>
                  <a:pt x="133945" y="116086"/>
                </a:lnTo>
                <a:lnTo>
                  <a:pt x="133945" y="125016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51805" y="151805"/>
                </a:lnTo>
                <a:lnTo>
                  <a:pt x="160734" y="160734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87524" y="178594"/>
                </a:lnTo>
                <a:lnTo>
                  <a:pt x="196453" y="178594"/>
                </a:lnTo>
                <a:lnTo>
                  <a:pt x="205383" y="178594"/>
                </a:lnTo>
                <a:lnTo>
                  <a:pt x="214313" y="169664"/>
                </a:lnTo>
                <a:lnTo>
                  <a:pt x="223242" y="169664"/>
                </a:lnTo>
                <a:lnTo>
                  <a:pt x="241102" y="160734"/>
                </a:lnTo>
                <a:lnTo>
                  <a:pt x="250031" y="151805"/>
                </a:lnTo>
                <a:lnTo>
                  <a:pt x="258961" y="151805"/>
                </a:lnTo>
                <a:lnTo>
                  <a:pt x="267891" y="142875"/>
                </a:lnTo>
                <a:lnTo>
                  <a:pt x="267891" y="142875"/>
                </a:lnTo>
                <a:lnTo>
                  <a:pt x="276820" y="142875"/>
                </a:lnTo>
                <a:lnTo>
                  <a:pt x="276820" y="142875"/>
                </a:lnTo>
                <a:lnTo>
                  <a:pt x="276820" y="142875"/>
                </a:lnTo>
                <a:lnTo>
                  <a:pt x="276820" y="151805"/>
                </a:lnTo>
                <a:lnTo>
                  <a:pt x="276820" y="151805"/>
                </a:lnTo>
                <a:lnTo>
                  <a:pt x="276820" y="160734"/>
                </a:lnTo>
                <a:lnTo>
                  <a:pt x="276820" y="169664"/>
                </a:lnTo>
                <a:lnTo>
                  <a:pt x="276820" y="169664"/>
                </a:lnTo>
                <a:lnTo>
                  <a:pt x="276820" y="187524"/>
                </a:lnTo>
                <a:lnTo>
                  <a:pt x="276820" y="187524"/>
                </a:lnTo>
                <a:lnTo>
                  <a:pt x="276820" y="196453"/>
                </a:lnTo>
                <a:lnTo>
                  <a:pt x="276820" y="205383"/>
                </a:lnTo>
                <a:lnTo>
                  <a:pt x="276820" y="205383"/>
                </a:lnTo>
                <a:lnTo>
                  <a:pt x="276820" y="214313"/>
                </a:lnTo>
                <a:lnTo>
                  <a:pt x="285750" y="214313"/>
                </a:lnTo>
                <a:lnTo>
                  <a:pt x="285750" y="21431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607844" y="3286125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6" name="Freeform 275"/>
          <p:cNvSpPr/>
          <p:nvPr/>
        </p:nvSpPr>
        <p:spPr>
          <a:xfrm>
            <a:off x="5643563" y="3312914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80367" y="0"/>
                </a:move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29" y="53578"/>
                </a:lnTo>
                <a:lnTo>
                  <a:pt x="17859" y="62507"/>
                </a:lnTo>
                <a:lnTo>
                  <a:pt x="26789" y="71437"/>
                </a:lnTo>
                <a:lnTo>
                  <a:pt x="35718" y="71437"/>
                </a:lnTo>
                <a:lnTo>
                  <a:pt x="44648" y="80367"/>
                </a:lnTo>
                <a:lnTo>
                  <a:pt x="62507" y="89297"/>
                </a:lnTo>
                <a:lnTo>
                  <a:pt x="71437" y="9822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0367" y="125015"/>
                </a:lnTo>
                <a:lnTo>
                  <a:pt x="71437" y="133945"/>
                </a:lnTo>
                <a:lnTo>
                  <a:pt x="71437" y="133945"/>
                </a:lnTo>
                <a:lnTo>
                  <a:pt x="62507" y="133945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7" name="Freeform 276"/>
          <p:cNvSpPr/>
          <p:nvPr/>
        </p:nvSpPr>
        <p:spPr>
          <a:xfrm>
            <a:off x="5759648" y="3214687"/>
            <a:ext cx="53580" cy="214314"/>
          </a:xfrm>
          <a:custGeom>
            <a:avLst/>
            <a:gdLst/>
            <a:ahLst/>
            <a:cxnLst/>
            <a:rect l="0" t="0" r="0" b="0"/>
            <a:pathLst>
              <a:path w="53580" h="214314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9" y="17859"/>
                </a:lnTo>
                <a:lnTo>
                  <a:pt x="53579" y="26789"/>
                </a:lnTo>
                <a:lnTo>
                  <a:pt x="53579" y="35719"/>
                </a:lnTo>
                <a:lnTo>
                  <a:pt x="53579" y="53578"/>
                </a:lnTo>
                <a:lnTo>
                  <a:pt x="53579" y="71438"/>
                </a:lnTo>
                <a:lnTo>
                  <a:pt x="53579" y="80367"/>
                </a:lnTo>
                <a:lnTo>
                  <a:pt x="53579" y="98227"/>
                </a:lnTo>
                <a:lnTo>
                  <a:pt x="44649" y="116086"/>
                </a:lnTo>
                <a:lnTo>
                  <a:pt x="44649" y="125016"/>
                </a:lnTo>
                <a:lnTo>
                  <a:pt x="44649" y="142875"/>
                </a:lnTo>
                <a:lnTo>
                  <a:pt x="44649" y="151805"/>
                </a:lnTo>
                <a:lnTo>
                  <a:pt x="44649" y="169664"/>
                </a:lnTo>
                <a:lnTo>
                  <a:pt x="44649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14313"/>
                </a:lnTo>
                <a:lnTo>
                  <a:pt x="35719" y="21431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8" name="Freeform 277"/>
          <p:cNvSpPr/>
          <p:nvPr/>
        </p:nvSpPr>
        <p:spPr>
          <a:xfrm>
            <a:off x="5750719" y="3330773"/>
            <a:ext cx="142876" cy="17860"/>
          </a:xfrm>
          <a:custGeom>
            <a:avLst/>
            <a:gdLst/>
            <a:ahLst/>
            <a:cxnLst/>
            <a:rect l="0" t="0" r="0" b="0"/>
            <a:pathLst>
              <a:path w="142876" h="17860">
                <a:moveTo>
                  <a:pt x="0" y="17859"/>
                </a:moveTo>
                <a:lnTo>
                  <a:pt x="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9" name="Freeform 278"/>
          <p:cNvSpPr/>
          <p:nvPr/>
        </p:nvSpPr>
        <p:spPr>
          <a:xfrm>
            <a:off x="4536281" y="3509367"/>
            <a:ext cx="214314" cy="241102"/>
          </a:xfrm>
          <a:custGeom>
            <a:avLst/>
            <a:gdLst/>
            <a:ahLst/>
            <a:cxnLst/>
            <a:rect l="0" t="0" r="0" b="0"/>
            <a:pathLst>
              <a:path w="214314" h="241102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9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80367"/>
                </a:lnTo>
                <a:lnTo>
                  <a:pt x="35719" y="107156"/>
                </a:lnTo>
                <a:lnTo>
                  <a:pt x="35719" y="125015"/>
                </a:lnTo>
                <a:lnTo>
                  <a:pt x="35719" y="142875"/>
                </a:lnTo>
                <a:lnTo>
                  <a:pt x="35719" y="16073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205383"/>
                </a:lnTo>
                <a:lnTo>
                  <a:pt x="17860" y="214312"/>
                </a:lnTo>
                <a:lnTo>
                  <a:pt x="1786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3217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8930" y="205383"/>
                </a:lnTo>
                <a:lnTo>
                  <a:pt x="17860" y="196453"/>
                </a:lnTo>
                <a:lnTo>
                  <a:pt x="17860" y="196453"/>
                </a:lnTo>
                <a:lnTo>
                  <a:pt x="26789" y="196453"/>
                </a:lnTo>
                <a:lnTo>
                  <a:pt x="35719" y="187523"/>
                </a:lnTo>
                <a:lnTo>
                  <a:pt x="35719" y="196453"/>
                </a:lnTo>
                <a:lnTo>
                  <a:pt x="44649" y="196453"/>
                </a:lnTo>
                <a:lnTo>
                  <a:pt x="53578" y="196453"/>
                </a:lnTo>
                <a:lnTo>
                  <a:pt x="62508" y="196453"/>
                </a:lnTo>
                <a:lnTo>
                  <a:pt x="71438" y="205383"/>
                </a:lnTo>
                <a:lnTo>
                  <a:pt x="80367" y="205383"/>
                </a:lnTo>
                <a:lnTo>
                  <a:pt x="89297" y="214312"/>
                </a:lnTo>
                <a:lnTo>
                  <a:pt x="98227" y="214312"/>
                </a:lnTo>
                <a:lnTo>
                  <a:pt x="116086" y="214312"/>
                </a:lnTo>
                <a:lnTo>
                  <a:pt x="125016" y="214312"/>
                </a:lnTo>
                <a:lnTo>
                  <a:pt x="133946" y="214312"/>
                </a:lnTo>
                <a:lnTo>
                  <a:pt x="142875" y="214312"/>
                </a:lnTo>
                <a:lnTo>
                  <a:pt x="151805" y="205383"/>
                </a:lnTo>
                <a:lnTo>
                  <a:pt x="160735" y="205383"/>
                </a:lnTo>
                <a:lnTo>
                  <a:pt x="169664" y="196453"/>
                </a:lnTo>
                <a:lnTo>
                  <a:pt x="178594" y="187523"/>
                </a:lnTo>
                <a:lnTo>
                  <a:pt x="187524" y="187523"/>
                </a:lnTo>
                <a:lnTo>
                  <a:pt x="196453" y="178594"/>
                </a:lnTo>
                <a:lnTo>
                  <a:pt x="196453" y="169664"/>
                </a:lnTo>
                <a:lnTo>
                  <a:pt x="205383" y="160734"/>
                </a:lnTo>
                <a:lnTo>
                  <a:pt x="205383" y="142875"/>
                </a:lnTo>
                <a:lnTo>
                  <a:pt x="214313" y="133945"/>
                </a:lnTo>
                <a:lnTo>
                  <a:pt x="214313" y="125015"/>
                </a:lnTo>
                <a:lnTo>
                  <a:pt x="205383" y="116086"/>
                </a:lnTo>
                <a:lnTo>
                  <a:pt x="205383" y="116086"/>
                </a:lnTo>
                <a:lnTo>
                  <a:pt x="205383" y="116086"/>
                </a:lnTo>
                <a:lnTo>
                  <a:pt x="196453" y="107156"/>
                </a:lnTo>
                <a:lnTo>
                  <a:pt x="196453" y="116086"/>
                </a:lnTo>
                <a:lnTo>
                  <a:pt x="187524" y="116086"/>
                </a:lnTo>
                <a:lnTo>
                  <a:pt x="187524" y="125015"/>
                </a:lnTo>
                <a:lnTo>
                  <a:pt x="178594" y="133945"/>
                </a:lnTo>
                <a:lnTo>
                  <a:pt x="169664" y="142875"/>
                </a:lnTo>
                <a:lnTo>
                  <a:pt x="169664" y="151804"/>
                </a:lnTo>
                <a:lnTo>
                  <a:pt x="169664" y="160734"/>
                </a:lnTo>
                <a:lnTo>
                  <a:pt x="160735" y="169664"/>
                </a:lnTo>
                <a:lnTo>
                  <a:pt x="160735" y="178594"/>
                </a:lnTo>
                <a:lnTo>
                  <a:pt x="160735" y="18752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9664" y="20538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0" name="Freeform 279"/>
          <p:cNvSpPr/>
          <p:nvPr/>
        </p:nvSpPr>
        <p:spPr>
          <a:xfrm>
            <a:off x="4813102" y="3616523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71437" y="0"/>
                </a:move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71438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35719"/>
                </a:lnTo>
                <a:lnTo>
                  <a:pt x="62507" y="2678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62507" y="71438"/>
                </a:lnTo>
                <a:lnTo>
                  <a:pt x="62507" y="71438"/>
                </a:lnTo>
                <a:lnTo>
                  <a:pt x="71437" y="8036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1" name="Freeform 280"/>
          <p:cNvSpPr/>
          <p:nvPr/>
        </p:nvSpPr>
        <p:spPr>
          <a:xfrm>
            <a:off x="4929188" y="3527226"/>
            <a:ext cx="428626" cy="196454"/>
          </a:xfrm>
          <a:custGeom>
            <a:avLst/>
            <a:gdLst/>
            <a:ahLst/>
            <a:cxnLst/>
            <a:rect l="0" t="0" r="0" b="0"/>
            <a:pathLst>
              <a:path w="428626" h="196454">
                <a:moveTo>
                  <a:pt x="62507" y="71438"/>
                </a:moveTo>
                <a:lnTo>
                  <a:pt x="53578" y="71438"/>
                </a:lnTo>
                <a:lnTo>
                  <a:pt x="44648" y="71438"/>
                </a:lnTo>
                <a:lnTo>
                  <a:pt x="35718" y="80367"/>
                </a:lnTo>
                <a:lnTo>
                  <a:pt x="35718" y="80367"/>
                </a:lnTo>
                <a:lnTo>
                  <a:pt x="26789" y="89297"/>
                </a:lnTo>
                <a:lnTo>
                  <a:pt x="17859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8929" y="169664"/>
                </a:lnTo>
                <a:lnTo>
                  <a:pt x="17859" y="169664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8" y="151805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7" y="116086"/>
                </a:lnTo>
                <a:lnTo>
                  <a:pt x="62507" y="98227"/>
                </a:lnTo>
                <a:lnTo>
                  <a:pt x="71437" y="80367"/>
                </a:lnTo>
                <a:lnTo>
                  <a:pt x="80367" y="62508"/>
                </a:lnTo>
                <a:lnTo>
                  <a:pt x="80367" y="44649"/>
                </a:lnTo>
                <a:lnTo>
                  <a:pt x="89296" y="26789"/>
                </a:lnTo>
                <a:lnTo>
                  <a:pt x="89296" y="17860"/>
                </a:lnTo>
                <a:lnTo>
                  <a:pt x="89296" y="893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9297"/>
                </a:lnTo>
                <a:lnTo>
                  <a:pt x="71437" y="98227"/>
                </a:lnTo>
                <a:lnTo>
                  <a:pt x="71437" y="107156"/>
                </a:lnTo>
                <a:lnTo>
                  <a:pt x="71437" y="116086"/>
                </a:lnTo>
                <a:lnTo>
                  <a:pt x="80367" y="133945"/>
                </a:lnTo>
                <a:lnTo>
                  <a:pt x="89296" y="133945"/>
                </a:lnTo>
                <a:lnTo>
                  <a:pt x="89296" y="142875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25015" y="151805"/>
                </a:lnTo>
                <a:lnTo>
                  <a:pt x="133945" y="151805"/>
                </a:lnTo>
                <a:lnTo>
                  <a:pt x="142875" y="142875"/>
                </a:lnTo>
                <a:lnTo>
                  <a:pt x="151804" y="142875"/>
                </a:lnTo>
                <a:lnTo>
                  <a:pt x="160734" y="133945"/>
                </a:lnTo>
                <a:lnTo>
                  <a:pt x="169664" y="125016"/>
                </a:lnTo>
                <a:lnTo>
                  <a:pt x="178593" y="116086"/>
                </a:lnTo>
                <a:lnTo>
                  <a:pt x="187523" y="98227"/>
                </a:lnTo>
                <a:lnTo>
                  <a:pt x="187523" y="89297"/>
                </a:lnTo>
                <a:lnTo>
                  <a:pt x="187523" y="80367"/>
                </a:lnTo>
                <a:lnTo>
                  <a:pt x="187523" y="71438"/>
                </a:lnTo>
                <a:lnTo>
                  <a:pt x="187523" y="71438"/>
                </a:lnTo>
                <a:lnTo>
                  <a:pt x="187523" y="62508"/>
                </a:lnTo>
                <a:lnTo>
                  <a:pt x="187523" y="62508"/>
                </a:lnTo>
                <a:lnTo>
                  <a:pt x="178593" y="71438"/>
                </a:lnTo>
                <a:lnTo>
                  <a:pt x="169664" y="71438"/>
                </a:lnTo>
                <a:lnTo>
                  <a:pt x="169664" y="80367"/>
                </a:lnTo>
                <a:lnTo>
                  <a:pt x="160734" y="80367"/>
                </a:lnTo>
                <a:lnTo>
                  <a:pt x="151804" y="89297"/>
                </a:lnTo>
                <a:lnTo>
                  <a:pt x="151804" y="98227"/>
                </a:lnTo>
                <a:lnTo>
                  <a:pt x="142875" y="107156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33945"/>
                </a:lnTo>
                <a:lnTo>
                  <a:pt x="142875" y="133945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9664" y="142875"/>
                </a:lnTo>
                <a:lnTo>
                  <a:pt x="178593" y="142875"/>
                </a:lnTo>
                <a:lnTo>
                  <a:pt x="187523" y="142875"/>
                </a:lnTo>
                <a:lnTo>
                  <a:pt x="196453" y="133945"/>
                </a:lnTo>
                <a:lnTo>
                  <a:pt x="205382" y="125016"/>
                </a:lnTo>
                <a:lnTo>
                  <a:pt x="214312" y="125016"/>
                </a:lnTo>
                <a:lnTo>
                  <a:pt x="223242" y="116086"/>
                </a:lnTo>
                <a:lnTo>
                  <a:pt x="232171" y="107156"/>
                </a:lnTo>
                <a:lnTo>
                  <a:pt x="232171" y="98227"/>
                </a:lnTo>
                <a:lnTo>
                  <a:pt x="241101" y="89297"/>
                </a:lnTo>
                <a:lnTo>
                  <a:pt x="250031" y="80367"/>
                </a:lnTo>
                <a:lnTo>
                  <a:pt x="250031" y="80367"/>
                </a:lnTo>
                <a:lnTo>
                  <a:pt x="258960" y="80367"/>
                </a:lnTo>
                <a:lnTo>
                  <a:pt x="258960" y="80367"/>
                </a:lnTo>
                <a:lnTo>
                  <a:pt x="258960" y="80367"/>
                </a:lnTo>
                <a:lnTo>
                  <a:pt x="258960" y="80367"/>
                </a:lnTo>
                <a:lnTo>
                  <a:pt x="267890" y="89297"/>
                </a:lnTo>
                <a:lnTo>
                  <a:pt x="267890" y="89297"/>
                </a:lnTo>
                <a:lnTo>
                  <a:pt x="267890" y="98227"/>
                </a:lnTo>
                <a:lnTo>
                  <a:pt x="267890" y="107156"/>
                </a:lnTo>
                <a:lnTo>
                  <a:pt x="267890" y="116086"/>
                </a:lnTo>
                <a:lnTo>
                  <a:pt x="267890" y="125016"/>
                </a:lnTo>
                <a:lnTo>
                  <a:pt x="267890" y="142875"/>
                </a:lnTo>
                <a:lnTo>
                  <a:pt x="267890" y="142875"/>
                </a:lnTo>
                <a:lnTo>
                  <a:pt x="276820" y="160735"/>
                </a:lnTo>
                <a:lnTo>
                  <a:pt x="276820" y="169664"/>
                </a:lnTo>
                <a:lnTo>
                  <a:pt x="276820" y="169664"/>
                </a:lnTo>
                <a:lnTo>
                  <a:pt x="276820" y="178594"/>
                </a:lnTo>
                <a:lnTo>
                  <a:pt x="285750" y="178594"/>
                </a:lnTo>
                <a:lnTo>
                  <a:pt x="285750" y="178594"/>
                </a:lnTo>
                <a:lnTo>
                  <a:pt x="285750" y="187524"/>
                </a:lnTo>
                <a:lnTo>
                  <a:pt x="285750" y="187524"/>
                </a:lnTo>
                <a:lnTo>
                  <a:pt x="285750" y="178594"/>
                </a:lnTo>
                <a:lnTo>
                  <a:pt x="285750" y="178594"/>
                </a:lnTo>
                <a:lnTo>
                  <a:pt x="285750" y="169664"/>
                </a:lnTo>
                <a:lnTo>
                  <a:pt x="285750" y="160735"/>
                </a:lnTo>
                <a:lnTo>
                  <a:pt x="294679" y="151805"/>
                </a:lnTo>
                <a:lnTo>
                  <a:pt x="294679" y="142875"/>
                </a:lnTo>
                <a:lnTo>
                  <a:pt x="303609" y="133945"/>
                </a:lnTo>
                <a:lnTo>
                  <a:pt x="303609" y="116086"/>
                </a:lnTo>
                <a:lnTo>
                  <a:pt x="312539" y="107156"/>
                </a:lnTo>
                <a:lnTo>
                  <a:pt x="312539" y="98227"/>
                </a:lnTo>
                <a:lnTo>
                  <a:pt x="321468" y="89297"/>
                </a:lnTo>
                <a:lnTo>
                  <a:pt x="321468" y="89297"/>
                </a:lnTo>
                <a:lnTo>
                  <a:pt x="339328" y="89297"/>
                </a:lnTo>
                <a:lnTo>
                  <a:pt x="339328" y="80367"/>
                </a:lnTo>
                <a:lnTo>
                  <a:pt x="357187" y="80367"/>
                </a:lnTo>
                <a:lnTo>
                  <a:pt x="366117" y="71438"/>
                </a:lnTo>
                <a:lnTo>
                  <a:pt x="375046" y="62508"/>
                </a:lnTo>
                <a:lnTo>
                  <a:pt x="383976" y="62508"/>
                </a:lnTo>
                <a:lnTo>
                  <a:pt x="392906" y="62508"/>
                </a:lnTo>
                <a:lnTo>
                  <a:pt x="410765" y="62508"/>
                </a:lnTo>
                <a:lnTo>
                  <a:pt x="410765" y="62508"/>
                </a:lnTo>
                <a:lnTo>
                  <a:pt x="419695" y="62508"/>
                </a:lnTo>
                <a:lnTo>
                  <a:pt x="428625" y="62508"/>
                </a:lnTo>
                <a:lnTo>
                  <a:pt x="428625" y="62508"/>
                </a:lnTo>
                <a:lnTo>
                  <a:pt x="428625" y="53578"/>
                </a:lnTo>
                <a:lnTo>
                  <a:pt x="428625" y="62508"/>
                </a:lnTo>
                <a:lnTo>
                  <a:pt x="428625" y="53578"/>
                </a:lnTo>
                <a:lnTo>
                  <a:pt x="428625" y="62508"/>
                </a:lnTo>
                <a:lnTo>
                  <a:pt x="419695" y="62508"/>
                </a:lnTo>
                <a:lnTo>
                  <a:pt x="419695" y="62508"/>
                </a:lnTo>
                <a:lnTo>
                  <a:pt x="410765" y="62508"/>
                </a:lnTo>
                <a:lnTo>
                  <a:pt x="392906" y="62508"/>
                </a:lnTo>
                <a:lnTo>
                  <a:pt x="383976" y="62508"/>
                </a:lnTo>
                <a:lnTo>
                  <a:pt x="383976" y="71438"/>
                </a:lnTo>
                <a:lnTo>
                  <a:pt x="375046" y="71438"/>
                </a:lnTo>
                <a:lnTo>
                  <a:pt x="366117" y="71438"/>
                </a:lnTo>
                <a:lnTo>
                  <a:pt x="366117" y="80367"/>
                </a:lnTo>
                <a:lnTo>
                  <a:pt x="357187" y="80367"/>
                </a:lnTo>
                <a:lnTo>
                  <a:pt x="357187" y="89297"/>
                </a:lnTo>
                <a:lnTo>
                  <a:pt x="357187" y="89297"/>
                </a:lnTo>
                <a:lnTo>
                  <a:pt x="357187" y="98227"/>
                </a:lnTo>
                <a:lnTo>
                  <a:pt x="366117" y="107156"/>
                </a:lnTo>
                <a:lnTo>
                  <a:pt x="366117" y="116086"/>
                </a:lnTo>
                <a:lnTo>
                  <a:pt x="375046" y="116086"/>
                </a:lnTo>
                <a:lnTo>
                  <a:pt x="383976" y="133945"/>
                </a:lnTo>
                <a:lnTo>
                  <a:pt x="392906" y="142875"/>
                </a:lnTo>
                <a:lnTo>
                  <a:pt x="392906" y="142875"/>
                </a:lnTo>
                <a:lnTo>
                  <a:pt x="401835" y="160735"/>
                </a:lnTo>
                <a:lnTo>
                  <a:pt x="401835" y="160735"/>
                </a:lnTo>
                <a:lnTo>
                  <a:pt x="410765" y="169664"/>
                </a:lnTo>
                <a:lnTo>
                  <a:pt x="410765" y="178594"/>
                </a:lnTo>
                <a:lnTo>
                  <a:pt x="401835" y="187524"/>
                </a:lnTo>
                <a:lnTo>
                  <a:pt x="401835" y="196453"/>
                </a:lnTo>
                <a:lnTo>
                  <a:pt x="401835" y="19645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2" name="Freeform 281"/>
          <p:cNvSpPr/>
          <p:nvPr/>
        </p:nvSpPr>
        <p:spPr>
          <a:xfrm>
            <a:off x="4580930" y="3777257"/>
            <a:ext cx="642938" cy="125017"/>
          </a:xfrm>
          <a:custGeom>
            <a:avLst/>
            <a:gdLst/>
            <a:ahLst/>
            <a:cxnLst/>
            <a:rect l="0" t="0" r="0" b="0"/>
            <a:pathLst>
              <a:path w="642938" h="125017">
                <a:moveTo>
                  <a:pt x="62508" y="89297"/>
                </a:moveTo>
                <a:lnTo>
                  <a:pt x="44648" y="98227"/>
                </a:lnTo>
                <a:lnTo>
                  <a:pt x="26789" y="98227"/>
                </a:lnTo>
                <a:lnTo>
                  <a:pt x="17859" y="107157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44648" y="116086"/>
                </a:lnTo>
                <a:lnTo>
                  <a:pt x="62508" y="116086"/>
                </a:lnTo>
                <a:lnTo>
                  <a:pt x="80367" y="107157"/>
                </a:lnTo>
                <a:lnTo>
                  <a:pt x="107156" y="98227"/>
                </a:lnTo>
                <a:lnTo>
                  <a:pt x="133945" y="89297"/>
                </a:lnTo>
                <a:lnTo>
                  <a:pt x="151804" y="80368"/>
                </a:lnTo>
                <a:lnTo>
                  <a:pt x="187523" y="71438"/>
                </a:lnTo>
                <a:lnTo>
                  <a:pt x="214312" y="53579"/>
                </a:lnTo>
                <a:lnTo>
                  <a:pt x="250031" y="53579"/>
                </a:lnTo>
                <a:lnTo>
                  <a:pt x="285750" y="35719"/>
                </a:lnTo>
                <a:lnTo>
                  <a:pt x="312539" y="26789"/>
                </a:lnTo>
                <a:lnTo>
                  <a:pt x="348258" y="26789"/>
                </a:lnTo>
                <a:lnTo>
                  <a:pt x="383976" y="17860"/>
                </a:lnTo>
                <a:lnTo>
                  <a:pt x="419695" y="8930"/>
                </a:lnTo>
                <a:lnTo>
                  <a:pt x="455414" y="8930"/>
                </a:lnTo>
                <a:lnTo>
                  <a:pt x="491133" y="0"/>
                </a:lnTo>
                <a:lnTo>
                  <a:pt x="526851" y="0"/>
                </a:lnTo>
                <a:lnTo>
                  <a:pt x="553640" y="0"/>
                </a:lnTo>
                <a:lnTo>
                  <a:pt x="580429" y="0"/>
                </a:lnTo>
                <a:lnTo>
                  <a:pt x="607218" y="8930"/>
                </a:lnTo>
                <a:lnTo>
                  <a:pt x="642937" y="8930"/>
                </a:lnTo>
                <a:lnTo>
                  <a:pt x="642937" y="893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3" name="Freeform 282"/>
          <p:cNvSpPr/>
          <p:nvPr/>
        </p:nvSpPr>
        <p:spPr>
          <a:xfrm>
            <a:off x="7090172" y="5214938"/>
            <a:ext cx="35720" cy="178594"/>
          </a:xfrm>
          <a:custGeom>
            <a:avLst/>
            <a:gdLst/>
            <a:ahLst/>
            <a:cxnLst/>
            <a:rect l="0" t="0" r="0" b="0"/>
            <a:pathLst>
              <a:path w="35720" h="178594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17859" y="62507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51804"/>
                </a:lnTo>
                <a:lnTo>
                  <a:pt x="35719" y="160734"/>
                </a:lnTo>
                <a:lnTo>
                  <a:pt x="35719" y="169664"/>
                </a:lnTo>
                <a:lnTo>
                  <a:pt x="35719" y="178593"/>
                </a:lnTo>
                <a:lnTo>
                  <a:pt x="35719" y="17859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4" name="Freeform 283"/>
          <p:cNvSpPr/>
          <p:nvPr/>
        </p:nvSpPr>
        <p:spPr>
          <a:xfrm>
            <a:off x="7054453" y="5152430"/>
            <a:ext cx="107157" cy="71438"/>
          </a:xfrm>
          <a:custGeom>
            <a:avLst/>
            <a:gdLst/>
            <a:ahLst/>
            <a:cxnLst/>
            <a:rect l="0" t="0" r="0" b="0"/>
            <a:pathLst>
              <a:path w="107157" h="71438">
                <a:moveTo>
                  <a:pt x="17860" y="71437"/>
                </a:moveTo>
                <a:lnTo>
                  <a:pt x="8930" y="71437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35718"/>
                </a:lnTo>
                <a:lnTo>
                  <a:pt x="35719" y="35718"/>
                </a:lnTo>
                <a:lnTo>
                  <a:pt x="44649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5" name="Freeform 284"/>
          <p:cNvSpPr/>
          <p:nvPr/>
        </p:nvSpPr>
        <p:spPr>
          <a:xfrm>
            <a:off x="7090172" y="5214938"/>
            <a:ext cx="62509" cy="35719"/>
          </a:xfrm>
          <a:custGeom>
            <a:avLst/>
            <a:gdLst/>
            <a:ahLst/>
            <a:cxnLst/>
            <a:rect l="0" t="0" r="0" b="0"/>
            <a:pathLst>
              <a:path w="62509" h="35719">
                <a:moveTo>
                  <a:pt x="8930" y="35718"/>
                </a:moveTo>
                <a:lnTo>
                  <a:pt x="893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17859"/>
                </a:lnTo>
                <a:lnTo>
                  <a:pt x="44648" y="892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6" name="Freeform 285"/>
          <p:cNvSpPr/>
          <p:nvPr/>
        </p:nvSpPr>
        <p:spPr>
          <a:xfrm>
            <a:off x="7179469" y="5232797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8929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89297"/>
                </a:lnTo>
                <a:lnTo>
                  <a:pt x="17859" y="80367"/>
                </a:lnTo>
                <a:lnTo>
                  <a:pt x="8929" y="71437"/>
                </a:lnTo>
                <a:lnTo>
                  <a:pt x="8929" y="62508"/>
                </a:lnTo>
                <a:lnTo>
                  <a:pt x="8929" y="5357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7" name="Freeform 286"/>
          <p:cNvSpPr/>
          <p:nvPr/>
        </p:nvSpPr>
        <p:spPr>
          <a:xfrm>
            <a:off x="7259836" y="5223867"/>
            <a:ext cx="205384" cy="107157"/>
          </a:xfrm>
          <a:custGeom>
            <a:avLst/>
            <a:gdLst/>
            <a:ahLst/>
            <a:cxnLst/>
            <a:rect l="0" t="0" r="0" b="0"/>
            <a:pathLst>
              <a:path w="205384" h="107157">
                <a:moveTo>
                  <a:pt x="893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35719" y="71438"/>
                </a:lnTo>
                <a:lnTo>
                  <a:pt x="35719" y="71438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62508" y="98227"/>
                </a:lnTo>
                <a:lnTo>
                  <a:pt x="71437" y="98227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80367"/>
                </a:lnTo>
                <a:lnTo>
                  <a:pt x="107156" y="71438"/>
                </a:lnTo>
                <a:lnTo>
                  <a:pt x="107156" y="7143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25016" y="62508"/>
                </a:lnTo>
                <a:lnTo>
                  <a:pt x="125016" y="53578"/>
                </a:lnTo>
                <a:lnTo>
                  <a:pt x="125016" y="53578"/>
                </a:lnTo>
                <a:lnTo>
                  <a:pt x="133945" y="4464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1786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71438"/>
                </a:lnTo>
                <a:lnTo>
                  <a:pt x="98227" y="80367"/>
                </a:lnTo>
                <a:lnTo>
                  <a:pt x="98227" y="8036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25016" y="80367"/>
                </a:lnTo>
                <a:lnTo>
                  <a:pt x="133945" y="71438"/>
                </a:lnTo>
                <a:lnTo>
                  <a:pt x="142875" y="71438"/>
                </a:lnTo>
                <a:lnTo>
                  <a:pt x="151805" y="62508"/>
                </a:lnTo>
                <a:lnTo>
                  <a:pt x="169664" y="53578"/>
                </a:lnTo>
                <a:lnTo>
                  <a:pt x="178594" y="44649"/>
                </a:lnTo>
                <a:lnTo>
                  <a:pt x="187523" y="35719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8" name="Freeform 287"/>
          <p:cNvSpPr/>
          <p:nvPr/>
        </p:nvSpPr>
        <p:spPr>
          <a:xfrm>
            <a:off x="7492008" y="5063133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35719" y="107156"/>
                </a:move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26789" y="116086"/>
                </a:lnTo>
                <a:lnTo>
                  <a:pt x="26789" y="125015"/>
                </a:lnTo>
                <a:lnTo>
                  <a:pt x="17859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26789" y="178594"/>
                </a:lnTo>
                <a:lnTo>
                  <a:pt x="26789" y="178594"/>
                </a:lnTo>
                <a:lnTo>
                  <a:pt x="35719" y="169664"/>
                </a:lnTo>
                <a:lnTo>
                  <a:pt x="35719" y="160734"/>
                </a:lnTo>
                <a:lnTo>
                  <a:pt x="44648" y="151805"/>
                </a:lnTo>
                <a:lnTo>
                  <a:pt x="44648" y="133945"/>
                </a:lnTo>
                <a:lnTo>
                  <a:pt x="53578" y="125015"/>
                </a:lnTo>
                <a:lnTo>
                  <a:pt x="53578" y="107156"/>
                </a:lnTo>
                <a:lnTo>
                  <a:pt x="53578" y="98226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71437"/>
                </a:lnTo>
                <a:lnTo>
                  <a:pt x="35719" y="80367"/>
                </a:lnTo>
                <a:lnTo>
                  <a:pt x="44648" y="89297"/>
                </a:lnTo>
                <a:lnTo>
                  <a:pt x="53578" y="98226"/>
                </a:lnTo>
                <a:lnTo>
                  <a:pt x="53578" y="107156"/>
                </a:lnTo>
                <a:lnTo>
                  <a:pt x="62508" y="116086"/>
                </a:lnTo>
                <a:lnTo>
                  <a:pt x="71437" y="125015"/>
                </a:lnTo>
                <a:lnTo>
                  <a:pt x="80367" y="133945"/>
                </a:lnTo>
                <a:lnTo>
                  <a:pt x="89297" y="142875"/>
                </a:lnTo>
                <a:lnTo>
                  <a:pt x="98226" y="151805"/>
                </a:lnTo>
                <a:lnTo>
                  <a:pt x="98226" y="16073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9" name="Freeform 288"/>
          <p:cNvSpPr/>
          <p:nvPr/>
        </p:nvSpPr>
        <p:spPr>
          <a:xfrm>
            <a:off x="7438430" y="5277445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8929" y="258961"/>
                </a:move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2"/>
                </a:lnTo>
                <a:lnTo>
                  <a:pt x="8929" y="241102"/>
                </a:lnTo>
                <a:lnTo>
                  <a:pt x="8929" y="232172"/>
                </a:lnTo>
                <a:lnTo>
                  <a:pt x="17859" y="223243"/>
                </a:lnTo>
                <a:lnTo>
                  <a:pt x="17859" y="205383"/>
                </a:lnTo>
                <a:lnTo>
                  <a:pt x="26789" y="196453"/>
                </a:lnTo>
                <a:lnTo>
                  <a:pt x="35718" y="178594"/>
                </a:lnTo>
                <a:lnTo>
                  <a:pt x="35718" y="160735"/>
                </a:lnTo>
                <a:lnTo>
                  <a:pt x="44648" y="142875"/>
                </a:lnTo>
                <a:lnTo>
                  <a:pt x="44648" y="125016"/>
                </a:lnTo>
                <a:lnTo>
                  <a:pt x="53578" y="107157"/>
                </a:lnTo>
                <a:lnTo>
                  <a:pt x="53578" y="80368"/>
                </a:lnTo>
                <a:lnTo>
                  <a:pt x="62508" y="62508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7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25015" y="80368"/>
                </a:lnTo>
                <a:lnTo>
                  <a:pt x="125015" y="89297"/>
                </a:lnTo>
                <a:lnTo>
                  <a:pt x="133945" y="10715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51804" y="142875"/>
                </a:lnTo>
                <a:lnTo>
                  <a:pt x="151804" y="160735"/>
                </a:lnTo>
                <a:lnTo>
                  <a:pt x="160734" y="169664"/>
                </a:lnTo>
                <a:lnTo>
                  <a:pt x="160734" y="178594"/>
                </a:lnTo>
                <a:lnTo>
                  <a:pt x="169664" y="187524"/>
                </a:lnTo>
                <a:lnTo>
                  <a:pt x="169664" y="205383"/>
                </a:lnTo>
                <a:lnTo>
                  <a:pt x="169664" y="20538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0" name="Freeform 289"/>
          <p:cNvSpPr/>
          <p:nvPr/>
        </p:nvSpPr>
        <p:spPr>
          <a:xfrm>
            <a:off x="7500938" y="5393531"/>
            <a:ext cx="71438" cy="62509"/>
          </a:xfrm>
          <a:custGeom>
            <a:avLst/>
            <a:gdLst/>
            <a:ahLst/>
            <a:cxnLst/>
            <a:rect l="0" t="0" r="0" b="0"/>
            <a:pathLst>
              <a:path w="71438" h="62509">
                <a:moveTo>
                  <a:pt x="0" y="62508"/>
                </a:moveTo>
                <a:lnTo>
                  <a:pt x="0" y="5357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8" y="26789"/>
                </a:lnTo>
                <a:lnTo>
                  <a:pt x="53578" y="1786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1" name="Freeform 290"/>
          <p:cNvSpPr/>
          <p:nvPr/>
        </p:nvSpPr>
        <p:spPr>
          <a:xfrm>
            <a:off x="7679531" y="5232797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35719" y="169664"/>
                </a:moveTo>
                <a:lnTo>
                  <a:pt x="35719" y="178594"/>
                </a:lnTo>
                <a:lnTo>
                  <a:pt x="35719" y="18752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3217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32172"/>
                </a:lnTo>
                <a:lnTo>
                  <a:pt x="8930" y="223242"/>
                </a:lnTo>
                <a:lnTo>
                  <a:pt x="8930" y="214312"/>
                </a:lnTo>
                <a:lnTo>
                  <a:pt x="8930" y="205383"/>
                </a:lnTo>
                <a:lnTo>
                  <a:pt x="0" y="187523"/>
                </a:lnTo>
                <a:lnTo>
                  <a:pt x="0" y="178594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6"/>
                </a:lnTo>
                <a:lnTo>
                  <a:pt x="0" y="80367"/>
                </a:lnTo>
                <a:lnTo>
                  <a:pt x="0" y="62508"/>
                </a:lnTo>
                <a:lnTo>
                  <a:pt x="8930" y="44648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2" name="Freeform 291"/>
          <p:cNvSpPr/>
          <p:nvPr/>
        </p:nvSpPr>
        <p:spPr>
          <a:xfrm>
            <a:off x="7643813" y="5375672"/>
            <a:ext cx="214313" cy="80368"/>
          </a:xfrm>
          <a:custGeom>
            <a:avLst/>
            <a:gdLst/>
            <a:ahLst/>
            <a:cxnLst/>
            <a:rect l="0" t="0" r="0" b="0"/>
            <a:pathLst>
              <a:path w="214313" h="80368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0"/>
                </a:lnTo>
                <a:lnTo>
                  <a:pt x="125015" y="8930"/>
                </a:lnTo>
                <a:lnTo>
                  <a:pt x="125015" y="8930"/>
                </a:lnTo>
                <a:lnTo>
                  <a:pt x="133945" y="17859"/>
                </a:lnTo>
                <a:lnTo>
                  <a:pt x="133945" y="26789"/>
                </a:lnTo>
                <a:lnTo>
                  <a:pt x="142875" y="35719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51804" y="71437"/>
                </a:lnTo>
                <a:lnTo>
                  <a:pt x="151804" y="7143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51804" y="71437"/>
                </a:lnTo>
                <a:lnTo>
                  <a:pt x="151804" y="62508"/>
                </a:lnTo>
                <a:lnTo>
                  <a:pt x="151804" y="53578"/>
                </a:lnTo>
                <a:lnTo>
                  <a:pt x="151804" y="4464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17859"/>
                </a:lnTo>
                <a:lnTo>
                  <a:pt x="196453" y="26789"/>
                </a:lnTo>
                <a:lnTo>
                  <a:pt x="196453" y="35719"/>
                </a:lnTo>
                <a:lnTo>
                  <a:pt x="19645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205382" y="62508"/>
                </a:lnTo>
                <a:lnTo>
                  <a:pt x="205382" y="62508"/>
                </a:lnTo>
                <a:lnTo>
                  <a:pt x="205382" y="62508"/>
                </a:lnTo>
                <a:lnTo>
                  <a:pt x="205382" y="62508"/>
                </a:lnTo>
                <a:lnTo>
                  <a:pt x="214312" y="62508"/>
                </a:lnTo>
                <a:lnTo>
                  <a:pt x="214312" y="53578"/>
                </a:lnTo>
                <a:lnTo>
                  <a:pt x="214312" y="44648"/>
                </a:lnTo>
                <a:lnTo>
                  <a:pt x="214312" y="4464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3" name="Freeform 292"/>
          <p:cNvSpPr/>
          <p:nvPr/>
        </p:nvSpPr>
        <p:spPr>
          <a:xfrm>
            <a:off x="7813477" y="5277445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4" name="Freeform 293"/>
          <p:cNvSpPr/>
          <p:nvPr/>
        </p:nvSpPr>
        <p:spPr>
          <a:xfrm>
            <a:off x="7893844" y="5304234"/>
            <a:ext cx="71438" cy="160736"/>
          </a:xfrm>
          <a:custGeom>
            <a:avLst/>
            <a:gdLst/>
            <a:ahLst/>
            <a:cxnLst/>
            <a:rect l="0" t="0" r="0" b="0"/>
            <a:pathLst>
              <a:path w="71438" h="160736">
                <a:moveTo>
                  <a:pt x="26789" y="0"/>
                </a:moveTo>
                <a:lnTo>
                  <a:pt x="26789" y="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17859" y="160735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9" y="160735"/>
                </a:lnTo>
                <a:lnTo>
                  <a:pt x="35719" y="160735"/>
                </a:lnTo>
                <a:lnTo>
                  <a:pt x="44648" y="160735"/>
                </a:lnTo>
                <a:lnTo>
                  <a:pt x="53578" y="160735"/>
                </a:lnTo>
                <a:lnTo>
                  <a:pt x="71437" y="151805"/>
                </a:lnTo>
                <a:lnTo>
                  <a:pt x="71437" y="15180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5" name="Freeform 294"/>
          <p:cNvSpPr/>
          <p:nvPr/>
        </p:nvSpPr>
        <p:spPr>
          <a:xfrm>
            <a:off x="7992070" y="5357813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44649" y="8929"/>
                </a:move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89" y="125015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89296"/>
                </a:lnTo>
                <a:lnTo>
                  <a:pt x="53578" y="71437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35718"/>
                </a:lnTo>
                <a:lnTo>
                  <a:pt x="71438" y="26789"/>
                </a:lnTo>
                <a:lnTo>
                  <a:pt x="80368" y="17859"/>
                </a:lnTo>
                <a:lnTo>
                  <a:pt x="80368" y="8929"/>
                </a:lnTo>
                <a:lnTo>
                  <a:pt x="80368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98227" y="35718"/>
                </a:lnTo>
                <a:lnTo>
                  <a:pt x="98227" y="44648"/>
                </a:lnTo>
                <a:lnTo>
                  <a:pt x="98227" y="53578"/>
                </a:lnTo>
                <a:lnTo>
                  <a:pt x="107157" y="62507"/>
                </a:lnTo>
                <a:lnTo>
                  <a:pt x="107157" y="71437"/>
                </a:lnTo>
                <a:lnTo>
                  <a:pt x="107157" y="80367"/>
                </a:lnTo>
                <a:lnTo>
                  <a:pt x="116086" y="89296"/>
                </a:lnTo>
                <a:lnTo>
                  <a:pt x="125016" y="89296"/>
                </a:lnTo>
                <a:lnTo>
                  <a:pt x="133946" y="98226"/>
                </a:lnTo>
                <a:lnTo>
                  <a:pt x="142875" y="107156"/>
                </a:lnTo>
                <a:lnTo>
                  <a:pt x="151805" y="107156"/>
                </a:lnTo>
                <a:lnTo>
                  <a:pt x="160735" y="116085"/>
                </a:lnTo>
                <a:lnTo>
                  <a:pt x="169664" y="116085"/>
                </a:lnTo>
                <a:lnTo>
                  <a:pt x="178594" y="116085"/>
                </a:lnTo>
                <a:lnTo>
                  <a:pt x="187524" y="125015"/>
                </a:lnTo>
                <a:lnTo>
                  <a:pt x="205382" y="125015"/>
                </a:lnTo>
                <a:lnTo>
                  <a:pt x="223242" y="125015"/>
                </a:lnTo>
                <a:lnTo>
                  <a:pt x="223242" y="12501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6" name="Freeform 295"/>
          <p:cNvSpPr/>
          <p:nvPr/>
        </p:nvSpPr>
        <p:spPr>
          <a:xfrm>
            <a:off x="8438554" y="4411265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8930" y="8929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8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53578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6" y="17860"/>
                </a:lnTo>
                <a:lnTo>
                  <a:pt x="125016" y="26789"/>
                </a:lnTo>
                <a:lnTo>
                  <a:pt x="133945" y="35719"/>
                </a:lnTo>
                <a:lnTo>
                  <a:pt x="142875" y="44649"/>
                </a:lnTo>
                <a:lnTo>
                  <a:pt x="142875" y="53578"/>
                </a:lnTo>
                <a:lnTo>
                  <a:pt x="151805" y="62508"/>
                </a:lnTo>
                <a:lnTo>
                  <a:pt x="160734" y="80367"/>
                </a:lnTo>
                <a:lnTo>
                  <a:pt x="160734" y="89297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69664" y="133946"/>
                </a:lnTo>
                <a:lnTo>
                  <a:pt x="169664" y="151805"/>
                </a:lnTo>
                <a:lnTo>
                  <a:pt x="169664" y="160735"/>
                </a:lnTo>
                <a:lnTo>
                  <a:pt x="160734" y="169664"/>
                </a:lnTo>
                <a:lnTo>
                  <a:pt x="160734" y="187524"/>
                </a:lnTo>
                <a:lnTo>
                  <a:pt x="142875" y="196453"/>
                </a:lnTo>
                <a:lnTo>
                  <a:pt x="133945" y="214313"/>
                </a:lnTo>
                <a:lnTo>
                  <a:pt x="133945" y="223242"/>
                </a:lnTo>
                <a:lnTo>
                  <a:pt x="125016" y="232172"/>
                </a:lnTo>
                <a:lnTo>
                  <a:pt x="116086" y="241102"/>
                </a:lnTo>
                <a:lnTo>
                  <a:pt x="107156" y="258961"/>
                </a:lnTo>
                <a:lnTo>
                  <a:pt x="107156" y="258961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7" name="Freeform 296"/>
          <p:cNvSpPr/>
          <p:nvPr/>
        </p:nvSpPr>
        <p:spPr>
          <a:xfrm>
            <a:off x="8501062" y="4420195"/>
            <a:ext cx="401837" cy="160735"/>
          </a:xfrm>
          <a:custGeom>
            <a:avLst/>
            <a:gdLst/>
            <a:ahLst/>
            <a:cxnLst/>
            <a:rect l="0" t="0" r="0" b="0"/>
            <a:pathLst>
              <a:path w="401837" h="160735">
                <a:moveTo>
                  <a:pt x="0" y="142875"/>
                </a:move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9822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7" y="98226"/>
                </a:lnTo>
                <a:lnTo>
                  <a:pt x="71437" y="98226"/>
                </a:lnTo>
                <a:lnTo>
                  <a:pt x="80367" y="98226"/>
                </a:lnTo>
                <a:lnTo>
                  <a:pt x="89297" y="10715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5" y="133945"/>
                </a:lnTo>
                <a:lnTo>
                  <a:pt x="125015" y="13394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25015" y="151805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25015" y="133945"/>
                </a:lnTo>
                <a:lnTo>
                  <a:pt x="125015" y="125016"/>
                </a:lnTo>
                <a:lnTo>
                  <a:pt x="125015" y="116086"/>
                </a:lnTo>
                <a:lnTo>
                  <a:pt x="133945" y="107156"/>
                </a:lnTo>
                <a:lnTo>
                  <a:pt x="133945" y="98226"/>
                </a:lnTo>
                <a:lnTo>
                  <a:pt x="133945" y="80367"/>
                </a:lnTo>
                <a:lnTo>
                  <a:pt x="142875" y="80367"/>
                </a:lnTo>
                <a:lnTo>
                  <a:pt x="142875" y="71437"/>
                </a:lnTo>
                <a:lnTo>
                  <a:pt x="142875" y="62508"/>
                </a:lnTo>
                <a:lnTo>
                  <a:pt x="151804" y="62508"/>
                </a:lnTo>
                <a:lnTo>
                  <a:pt x="151804" y="53578"/>
                </a:lnTo>
                <a:lnTo>
                  <a:pt x="151804" y="53578"/>
                </a:lnTo>
                <a:lnTo>
                  <a:pt x="160734" y="53578"/>
                </a:lnTo>
                <a:lnTo>
                  <a:pt x="160734" y="5357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78593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96453" y="44648"/>
                </a:lnTo>
                <a:lnTo>
                  <a:pt x="205383" y="44648"/>
                </a:lnTo>
                <a:lnTo>
                  <a:pt x="205383" y="44648"/>
                </a:lnTo>
                <a:lnTo>
                  <a:pt x="214312" y="35719"/>
                </a:lnTo>
                <a:lnTo>
                  <a:pt x="214312" y="35719"/>
                </a:lnTo>
                <a:lnTo>
                  <a:pt x="223242" y="35719"/>
                </a:lnTo>
                <a:lnTo>
                  <a:pt x="223242" y="3571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32172" y="26789"/>
                </a:lnTo>
                <a:lnTo>
                  <a:pt x="232172" y="17859"/>
                </a:lnTo>
                <a:lnTo>
                  <a:pt x="232172" y="17859"/>
                </a:lnTo>
                <a:lnTo>
                  <a:pt x="223242" y="17859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214312" y="8930"/>
                </a:lnTo>
                <a:lnTo>
                  <a:pt x="205383" y="17859"/>
                </a:lnTo>
                <a:lnTo>
                  <a:pt x="205383" y="17859"/>
                </a:lnTo>
                <a:lnTo>
                  <a:pt x="196453" y="26789"/>
                </a:lnTo>
                <a:lnTo>
                  <a:pt x="196453" y="35719"/>
                </a:lnTo>
                <a:lnTo>
                  <a:pt x="196453" y="35719"/>
                </a:lnTo>
                <a:lnTo>
                  <a:pt x="196453" y="44648"/>
                </a:lnTo>
                <a:lnTo>
                  <a:pt x="196453" y="53578"/>
                </a:lnTo>
                <a:lnTo>
                  <a:pt x="196453" y="53578"/>
                </a:lnTo>
                <a:lnTo>
                  <a:pt x="196453" y="62508"/>
                </a:lnTo>
                <a:lnTo>
                  <a:pt x="196453" y="71437"/>
                </a:lnTo>
                <a:lnTo>
                  <a:pt x="205383" y="71437"/>
                </a:lnTo>
                <a:lnTo>
                  <a:pt x="205383" y="80367"/>
                </a:lnTo>
                <a:lnTo>
                  <a:pt x="214312" y="8036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32172" y="80367"/>
                </a:lnTo>
                <a:lnTo>
                  <a:pt x="241101" y="80367"/>
                </a:lnTo>
                <a:lnTo>
                  <a:pt x="25003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67890" y="71437"/>
                </a:lnTo>
                <a:lnTo>
                  <a:pt x="276820" y="62508"/>
                </a:lnTo>
                <a:lnTo>
                  <a:pt x="285750" y="62508"/>
                </a:lnTo>
                <a:lnTo>
                  <a:pt x="285750" y="53578"/>
                </a:lnTo>
                <a:lnTo>
                  <a:pt x="294679" y="44648"/>
                </a:lnTo>
                <a:lnTo>
                  <a:pt x="294679" y="35719"/>
                </a:lnTo>
                <a:lnTo>
                  <a:pt x="303609" y="26789"/>
                </a:lnTo>
                <a:lnTo>
                  <a:pt x="303609" y="17859"/>
                </a:lnTo>
                <a:lnTo>
                  <a:pt x="303609" y="17859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8930"/>
                </a:lnTo>
                <a:lnTo>
                  <a:pt x="294679" y="8930"/>
                </a:lnTo>
                <a:lnTo>
                  <a:pt x="294679" y="17859"/>
                </a:lnTo>
                <a:lnTo>
                  <a:pt x="294679" y="26789"/>
                </a:lnTo>
                <a:lnTo>
                  <a:pt x="294679" y="26789"/>
                </a:lnTo>
                <a:lnTo>
                  <a:pt x="294679" y="35719"/>
                </a:lnTo>
                <a:lnTo>
                  <a:pt x="294679" y="44648"/>
                </a:lnTo>
                <a:lnTo>
                  <a:pt x="294679" y="53578"/>
                </a:lnTo>
                <a:lnTo>
                  <a:pt x="303609" y="53578"/>
                </a:lnTo>
                <a:lnTo>
                  <a:pt x="303609" y="53578"/>
                </a:lnTo>
                <a:lnTo>
                  <a:pt x="312539" y="62508"/>
                </a:lnTo>
                <a:lnTo>
                  <a:pt x="321468" y="71437"/>
                </a:lnTo>
                <a:lnTo>
                  <a:pt x="321468" y="71437"/>
                </a:lnTo>
                <a:lnTo>
                  <a:pt x="330398" y="71437"/>
                </a:lnTo>
                <a:lnTo>
                  <a:pt x="339328" y="71437"/>
                </a:lnTo>
                <a:lnTo>
                  <a:pt x="339328" y="71437"/>
                </a:lnTo>
                <a:lnTo>
                  <a:pt x="348258" y="71437"/>
                </a:lnTo>
                <a:lnTo>
                  <a:pt x="357187" y="71437"/>
                </a:lnTo>
                <a:lnTo>
                  <a:pt x="366117" y="71437"/>
                </a:lnTo>
                <a:lnTo>
                  <a:pt x="366117" y="71437"/>
                </a:lnTo>
                <a:lnTo>
                  <a:pt x="375047" y="62508"/>
                </a:lnTo>
                <a:lnTo>
                  <a:pt x="383976" y="62508"/>
                </a:lnTo>
                <a:lnTo>
                  <a:pt x="383976" y="53578"/>
                </a:lnTo>
                <a:lnTo>
                  <a:pt x="392906" y="53578"/>
                </a:lnTo>
                <a:lnTo>
                  <a:pt x="401836" y="44648"/>
                </a:lnTo>
                <a:lnTo>
                  <a:pt x="401836" y="44648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8" name="Freeform 297"/>
          <p:cNvSpPr/>
          <p:nvPr/>
        </p:nvSpPr>
        <p:spPr>
          <a:xfrm>
            <a:off x="8635007" y="4607718"/>
            <a:ext cx="98228" cy="160736"/>
          </a:xfrm>
          <a:custGeom>
            <a:avLst/>
            <a:gdLst/>
            <a:ahLst/>
            <a:cxnLst/>
            <a:rect l="0" t="0" r="0" b="0"/>
            <a:pathLst>
              <a:path w="98228" h="160736">
                <a:moveTo>
                  <a:pt x="35719" y="151805"/>
                </a:moveTo>
                <a:lnTo>
                  <a:pt x="26789" y="151805"/>
                </a:lnTo>
                <a:lnTo>
                  <a:pt x="26789" y="151805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33946"/>
                </a:lnTo>
                <a:lnTo>
                  <a:pt x="0" y="125016"/>
                </a:lnTo>
                <a:lnTo>
                  <a:pt x="0" y="125016"/>
                </a:lnTo>
                <a:lnTo>
                  <a:pt x="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8930" y="80368"/>
                </a:lnTo>
                <a:lnTo>
                  <a:pt x="8930" y="71438"/>
                </a:lnTo>
                <a:lnTo>
                  <a:pt x="8930" y="53578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9" name="Freeform 298"/>
          <p:cNvSpPr/>
          <p:nvPr/>
        </p:nvSpPr>
        <p:spPr>
          <a:xfrm>
            <a:off x="8706445" y="4634507"/>
            <a:ext cx="142876" cy="187525"/>
          </a:xfrm>
          <a:custGeom>
            <a:avLst/>
            <a:gdLst/>
            <a:ahLst/>
            <a:cxnLst/>
            <a:rect l="0" t="0" r="0" b="0"/>
            <a:pathLst>
              <a:path w="142876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35718" y="17860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44649"/>
                </a:lnTo>
                <a:lnTo>
                  <a:pt x="62507" y="44649"/>
                </a:lnTo>
                <a:lnTo>
                  <a:pt x="71437" y="53579"/>
                </a:lnTo>
                <a:lnTo>
                  <a:pt x="80367" y="62508"/>
                </a:lnTo>
                <a:lnTo>
                  <a:pt x="89296" y="71438"/>
                </a:lnTo>
                <a:lnTo>
                  <a:pt x="89296" y="89297"/>
                </a:lnTo>
                <a:lnTo>
                  <a:pt x="98226" y="98227"/>
                </a:lnTo>
                <a:lnTo>
                  <a:pt x="98226" y="10715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16085" y="133946"/>
                </a:lnTo>
                <a:lnTo>
                  <a:pt x="116085" y="142875"/>
                </a:lnTo>
                <a:lnTo>
                  <a:pt x="125015" y="151805"/>
                </a:lnTo>
                <a:lnTo>
                  <a:pt x="125015" y="160735"/>
                </a:lnTo>
                <a:lnTo>
                  <a:pt x="133945" y="169664"/>
                </a:lnTo>
                <a:lnTo>
                  <a:pt x="133945" y="169664"/>
                </a:lnTo>
                <a:lnTo>
                  <a:pt x="133945" y="178594"/>
                </a:lnTo>
                <a:lnTo>
                  <a:pt x="142875" y="187524"/>
                </a:lnTo>
                <a:lnTo>
                  <a:pt x="142875" y="18752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0" name="Freeform 299"/>
          <p:cNvSpPr/>
          <p:nvPr/>
        </p:nvSpPr>
        <p:spPr>
          <a:xfrm>
            <a:off x="8652866" y="4723804"/>
            <a:ext cx="44650" cy="17861"/>
          </a:xfrm>
          <a:custGeom>
            <a:avLst/>
            <a:gdLst/>
            <a:ahLst/>
            <a:cxnLst/>
            <a:rect l="0" t="0" r="0" b="0"/>
            <a:pathLst>
              <a:path w="44650" h="17861">
                <a:moveTo>
                  <a:pt x="0" y="17860"/>
                </a:moveTo>
                <a:lnTo>
                  <a:pt x="0" y="893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1" name="Freeform 300"/>
          <p:cNvSpPr/>
          <p:nvPr/>
        </p:nvSpPr>
        <p:spPr>
          <a:xfrm>
            <a:off x="8786812" y="4598789"/>
            <a:ext cx="71438" cy="151805"/>
          </a:xfrm>
          <a:custGeom>
            <a:avLst/>
            <a:gdLst/>
            <a:ahLst/>
            <a:cxnLst/>
            <a:rect l="0" t="0" r="0" b="0"/>
            <a:pathLst>
              <a:path w="71438" h="151805">
                <a:moveTo>
                  <a:pt x="71437" y="151804"/>
                </a:moveTo>
                <a:lnTo>
                  <a:pt x="71437" y="142875"/>
                </a:lnTo>
                <a:lnTo>
                  <a:pt x="71437" y="151804"/>
                </a:lnTo>
                <a:lnTo>
                  <a:pt x="71437" y="151804"/>
                </a:lnTo>
                <a:lnTo>
                  <a:pt x="71437" y="151804"/>
                </a:lnTo>
                <a:lnTo>
                  <a:pt x="62508" y="151804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42875"/>
                </a:lnTo>
                <a:lnTo>
                  <a:pt x="53578" y="133945"/>
                </a:lnTo>
                <a:lnTo>
                  <a:pt x="53578" y="125015"/>
                </a:lnTo>
                <a:lnTo>
                  <a:pt x="44648" y="116086"/>
                </a:lnTo>
                <a:lnTo>
                  <a:pt x="44648" y="116086"/>
                </a:lnTo>
                <a:lnTo>
                  <a:pt x="35718" y="107156"/>
                </a:lnTo>
                <a:lnTo>
                  <a:pt x="26789" y="98226"/>
                </a:lnTo>
                <a:lnTo>
                  <a:pt x="26789" y="89297"/>
                </a:lnTo>
                <a:lnTo>
                  <a:pt x="17859" y="80367"/>
                </a:lnTo>
                <a:lnTo>
                  <a:pt x="17859" y="71437"/>
                </a:lnTo>
                <a:lnTo>
                  <a:pt x="8929" y="62507"/>
                </a:lnTo>
                <a:lnTo>
                  <a:pt x="8929" y="53578"/>
                </a:lnTo>
                <a:lnTo>
                  <a:pt x="8929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2" name="Freeform 301"/>
          <p:cNvSpPr/>
          <p:nvPr/>
        </p:nvSpPr>
        <p:spPr>
          <a:xfrm>
            <a:off x="8340327" y="3429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3" name="Freeform 302"/>
          <p:cNvSpPr/>
          <p:nvPr/>
        </p:nvSpPr>
        <p:spPr>
          <a:xfrm>
            <a:off x="8331398" y="3420070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892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107156"/>
                </a:lnTo>
                <a:lnTo>
                  <a:pt x="71437" y="98226"/>
                </a:lnTo>
                <a:lnTo>
                  <a:pt x="80367" y="98226"/>
                </a:lnTo>
                <a:lnTo>
                  <a:pt x="89297" y="89297"/>
                </a:lnTo>
                <a:lnTo>
                  <a:pt x="98226" y="8929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25015" y="80367"/>
                </a:lnTo>
                <a:lnTo>
                  <a:pt x="142875" y="71437"/>
                </a:lnTo>
                <a:lnTo>
                  <a:pt x="142875" y="7143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4" name="Freeform 303"/>
          <p:cNvSpPr/>
          <p:nvPr/>
        </p:nvSpPr>
        <p:spPr>
          <a:xfrm>
            <a:off x="8509991" y="3464718"/>
            <a:ext cx="26790" cy="44650"/>
          </a:xfrm>
          <a:custGeom>
            <a:avLst/>
            <a:gdLst/>
            <a:ahLst/>
            <a:cxnLst/>
            <a:rect l="0" t="0" r="0" b="0"/>
            <a:pathLst>
              <a:path w="26790" h="4465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44649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5" name="Freeform 304"/>
          <p:cNvSpPr/>
          <p:nvPr/>
        </p:nvSpPr>
        <p:spPr>
          <a:xfrm>
            <a:off x="8456413" y="344685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6" name="Freeform 305"/>
          <p:cNvSpPr/>
          <p:nvPr/>
        </p:nvSpPr>
        <p:spPr>
          <a:xfrm>
            <a:off x="8483202" y="3437929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7" name="Freeform 306"/>
          <p:cNvSpPr/>
          <p:nvPr/>
        </p:nvSpPr>
        <p:spPr>
          <a:xfrm>
            <a:off x="8545710" y="3375421"/>
            <a:ext cx="339329" cy="223244"/>
          </a:xfrm>
          <a:custGeom>
            <a:avLst/>
            <a:gdLst/>
            <a:ahLst/>
            <a:cxnLst/>
            <a:rect l="0" t="0" r="0" b="0"/>
            <a:pathLst>
              <a:path w="339329" h="223244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8"/>
                </a:lnTo>
                <a:lnTo>
                  <a:pt x="26789" y="89297"/>
                </a:lnTo>
                <a:lnTo>
                  <a:pt x="35719" y="98227"/>
                </a:lnTo>
                <a:lnTo>
                  <a:pt x="44649" y="107157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8" y="133946"/>
                </a:lnTo>
                <a:lnTo>
                  <a:pt x="80367" y="142875"/>
                </a:lnTo>
                <a:lnTo>
                  <a:pt x="80367" y="142875"/>
                </a:lnTo>
                <a:lnTo>
                  <a:pt x="89297" y="151805"/>
                </a:lnTo>
                <a:lnTo>
                  <a:pt x="89297" y="151805"/>
                </a:lnTo>
                <a:lnTo>
                  <a:pt x="89297" y="151805"/>
                </a:lnTo>
                <a:lnTo>
                  <a:pt x="98227" y="160735"/>
                </a:lnTo>
                <a:lnTo>
                  <a:pt x="98227" y="151805"/>
                </a:lnTo>
                <a:lnTo>
                  <a:pt x="98227" y="151805"/>
                </a:lnTo>
                <a:lnTo>
                  <a:pt x="89297" y="151805"/>
                </a:lnTo>
                <a:lnTo>
                  <a:pt x="89297" y="142875"/>
                </a:lnTo>
                <a:lnTo>
                  <a:pt x="89297" y="133946"/>
                </a:lnTo>
                <a:lnTo>
                  <a:pt x="89297" y="13394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16086"/>
                </a:lnTo>
                <a:lnTo>
                  <a:pt x="89297" y="116086"/>
                </a:lnTo>
                <a:lnTo>
                  <a:pt x="98227" y="116086"/>
                </a:lnTo>
                <a:lnTo>
                  <a:pt x="98227" y="107157"/>
                </a:lnTo>
                <a:lnTo>
                  <a:pt x="98227" y="107157"/>
                </a:lnTo>
                <a:lnTo>
                  <a:pt x="98227" y="107157"/>
                </a:lnTo>
                <a:lnTo>
                  <a:pt x="98227" y="107157"/>
                </a:lnTo>
                <a:lnTo>
                  <a:pt x="98227" y="107157"/>
                </a:lnTo>
                <a:lnTo>
                  <a:pt x="107156" y="10715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33945" y="125016"/>
                </a:lnTo>
                <a:lnTo>
                  <a:pt x="142875" y="133946"/>
                </a:lnTo>
                <a:lnTo>
                  <a:pt x="142875" y="133946"/>
                </a:lnTo>
                <a:lnTo>
                  <a:pt x="151805" y="142875"/>
                </a:lnTo>
                <a:lnTo>
                  <a:pt x="151805" y="151805"/>
                </a:lnTo>
                <a:lnTo>
                  <a:pt x="151805" y="151805"/>
                </a:lnTo>
                <a:lnTo>
                  <a:pt x="151805" y="160735"/>
                </a:lnTo>
                <a:lnTo>
                  <a:pt x="151805" y="169665"/>
                </a:lnTo>
                <a:lnTo>
                  <a:pt x="151805" y="178594"/>
                </a:lnTo>
                <a:lnTo>
                  <a:pt x="151805" y="178594"/>
                </a:lnTo>
                <a:lnTo>
                  <a:pt x="142875" y="187524"/>
                </a:lnTo>
                <a:lnTo>
                  <a:pt x="142875" y="196454"/>
                </a:lnTo>
                <a:lnTo>
                  <a:pt x="133945" y="205383"/>
                </a:lnTo>
                <a:lnTo>
                  <a:pt x="125016" y="214313"/>
                </a:lnTo>
                <a:lnTo>
                  <a:pt x="116086" y="214313"/>
                </a:lnTo>
                <a:lnTo>
                  <a:pt x="107156" y="214313"/>
                </a:lnTo>
                <a:lnTo>
                  <a:pt x="98227" y="223243"/>
                </a:lnTo>
                <a:lnTo>
                  <a:pt x="89297" y="223243"/>
                </a:lnTo>
                <a:lnTo>
                  <a:pt x="80367" y="223243"/>
                </a:lnTo>
                <a:lnTo>
                  <a:pt x="71438" y="223243"/>
                </a:lnTo>
                <a:lnTo>
                  <a:pt x="71438" y="223243"/>
                </a:lnTo>
                <a:lnTo>
                  <a:pt x="62508" y="223243"/>
                </a:lnTo>
                <a:lnTo>
                  <a:pt x="62508" y="223243"/>
                </a:lnTo>
                <a:lnTo>
                  <a:pt x="62508" y="223243"/>
                </a:lnTo>
                <a:lnTo>
                  <a:pt x="62508" y="223243"/>
                </a:lnTo>
                <a:lnTo>
                  <a:pt x="62508" y="214313"/>
                </a:lnTo>
                <a:lnTo>
                  <a:pt x="62508" y="214313"/>
                </a:lnTo>
                <a:lnTo>
                  <a:pt x="62508" y="214313"/>
                </a:lnTo>
                <a:lnTo>
                  <a:pt x="62508" y="214313"/>
                </a:lnTo>
                <a:lnTo>
                  <a:pt x="62508" y="214313"/>
                </a:lnTo>
                <a:lnTo>
                  <a:pt x="71438" y="214313"/>
                </a:lnTo>
                <a:lnTo>
                  <a:pt x="80367" y="214313"/>
                </a:lnTo>
                <a:lnTo>
                  <a:pt x="80367" y="214313"/>
                </a:lnTo>
                <a:lnTo>
                  <a:pt x="89297" y="214313"/>
                </a:lnTo>
                <a:lnTo>
                  <a:pt x="98227" y="214313"/>
                </a:lnTo>
                <a:lnTo>
                  <a:pt x="107156" y="214313"/>
                </a:lnTo>
                <a:lnTo>
                  <a:pt x="116086" y="214313"/>
                </a:lnTo>
                <a:lnTo>
                  <a:pt x="125016" y="214313"/>
                </a:lnTo>
                <a:lnTo>
                  <a:pt x="133945" y="205383"/>
                </a:lnTo>
                <a:lnTo>
                  <a:pt x="151805" y="205383"/>
                </a:lnTo>
                <a:lnTo>
                  <a:pt x="160735" y="196454"/>
                </a:lnTo>
                <a:lnTo>
                  <a:pt x="169664" y="187524"/>
                </a:lnTo>
                <a:lnTo>
                  <a:pt x="169664" y="187524"/>
                </a:lnTo>
                <a:lnTo>
                  <a:pt x="178594" y="178594"/>
                </a:lnTo>
                <a:lnTo>
                  <a:pt x="187524" y="169665"/>
                </a:lnTo>
                <a:lnTo>
                  <a:pt x="196453" y="160735"/>
                </a:lnTo>
                <a:lnTo>
                  <a:pt x="205383" y="151805"/>
                </a:lnTo>
                <a:lnTo>
                  <a:pt x="205383" y="142875"/>
                </a:lnTo>
                <a:lnTo>
                  <a:pt x="214313" y="133946"/>
                </a:lnTo>
                <a:lnTo>
                  <a:pt x="214313" y="125016"/>
                </a:lnTo>
                <a:lnTo>
                  <a:pt x="214313" y="116086"/>
                </a:lnTo>
                <a:lnTo>
                  <a:pt x="214313" y="116086"/>
                </a:lnTo>
                <a:lnTo>
                  <a:pt x="214313" y="107157"/>
                </a:lnTo>
                <a:lnTo>
                  <a:pt x="214313" y="107157"/>
                </a:lnTo>
                <a:lnTo>
                  <a:pt x="214313" y="107157"/>
                </a:lnTo>
                <a:lnTo>
                  <a:pt x="205383" y="107157"/>
                </a:lnTo>
                <a:lnTo>
                  <a:pt x="205383" y="107157"/>
                </a:lnTo>
                <a:lnTo>
                  <a:pt x="196453" y="107157"/>
                </a:lnTo>
                <a:lnTo>
                  <a:pt x="196453" y="116086"/>
                </a:lnTo>
                <a:lnTo>
                  <a:pt x="187524" y="116086"/>
                </a:lnTo>
                <a:lnTo>
                  <a:pt x="187524" y="125016"/>
                </a:lnTo>
                <a:lnTo>
                  <a:pt x="187524" y="125016"/>
                </a:lnTo>
                <a:lnTo>
                  <a:pt x="178594" y="133946"/>
                </a:lnTo>
                <a:lnTo>
                  <a:pt x="178594" y="133946"/>
                </a:lnTo>
                <a:lnTo>
                  <a:pt x="178594" y="142875"/>
                </a:lnTo>
                <a:lnTo>
                  <a:pt x="178594" y="151805"/>
                </a:lnTo>
                <a:lnTo>
                  <a:pt x="178594" y="151805"/>
                </a:lnTo>
                <a:lnTo>
                  <a:pt x="187524" y="160735"/>
                </a:lnTo>
                <a:lnTo>
                  <a:pt x="187524" y="160735"/>
                </a:lnTo>
                <a:lnTo>
                  <a:pt x="196453" y="160735"/>
                </a:lnTo>
                <a:lnTo>
                  <a:pt x="196453" y="169665"/>
                </a:lnTo>
                <a:lnTo>
                  <a:pt x="196453" y="169665"/>
                </a:lnTo>
                <a:lnTo>
                  <a:pt x="205383" y="169665"/>
                </a:lnTo>
                <a:lnTo>
                  <a:pt x="205383" y="169665"/>
                </a:lnTo>
                <a:lnTo>
                  <a:pt x="214313" y="169665"/>
                </a:lnTo>
                <a:lnTo>
                  <a:pt x="214313" y="169665"/>
                </a:lnTo>
                <a:lnTo>
                  <a:pt x="214313" y="169665"/>
                </a:lnTo>
                <a:lnTo>
                  <a:pt x="214313" y="160735"/>
                </a:lnTo>
                <a:lnTo>
                  <a:pt x="223242" y="160735"/>
                </a:lnTo>
                <a:lnTo>
                  <a:pt x="223242" y="160735"/>
                </a:lnTo>
                <a:lnTo>
                  <a:pt x="223242" y="151805"/>
                </a:lnTo>
                <a:lnTo>
                  <a:pt x="232172" y="142875"/>
                </a:lnTo>
                <a:lnTo>
                  <a:pt x="232172" y="133946"/>
                </a:lnTo>
                <a:lnTo>
                  <a:pt x="232172" y="133946"/>
                </a:lnTo>
                <a:lnTo>
                  <a:pt x="232172" y="125016"/>
                </a:lnTo>
                <a:lnTo>
                  <a:pt x="241102" y="125016"/>
                </a:lnTo>
                <a:lnTo>
                  <a:pt x="241102" y="116086"/>
                </a:lnTo>
                <a:lnTo>
                  <a:pt x="241102" y="116086"/>
                </a:lnTo>
                <a:lnTo>
                  <a:pt x="241102" y="116086"/>
                </a:lnTo>
                <a:lnTo>
                  <a:pt x="241102" y="116086"/>
                </a:lnTo>
                <a:lnTo>
                  <a:pt x="241102" y="107157"/>
                </a:lnTo>
                <a:lnTo>
                  <a:pt x="250031" y="107157"/>
                </a:lnTo>
                <a:lnTo>
                  <a:pt x="250031" y="107157"/>
                </a:lnTo>
                <a:lnTo>
                  <a:pt x="258961" y="107157"/>
                </a:lnTo>
                <a:lnTo>
                  <a:pt x="258961" y="116086"/>
                </a:lnTo>
                <a:lnTo>
                  <a:pt x="267891" y="116086"/>
                </a:lnTo>
                <a:lnTo>
                  <a:pt x="267891" y="116086"/>
                </a:lnTo>
                <a:lnTo>
                  <a:pt x="276820" y="125016"/>
                </a:lnTo>
                <a:lnTo>
                  <a:pt x="276820" y="125016"/>
                </a:lnTo>
                <a:lnTo>
                  <a:pt x="285750" y="125016"/>
                </a:lnTo>
                <a:lnTo>
                  <a:pt x="285750" y="133946"/>
                </a:lnTo>
                <a:lnTo>
                  <a:pt x="294680" y="133946"/>
                </a:lnTo>
                <a:lnTo>
                  <a:pt x="294680" y="142875"/>
                </a:lnTo>
                <a:lnTo>
                  <a:pt x="303610" y="151805"/>
                </a:lnTo>
                <a:lnTo>
                  <a:pt x="312539" y="151805"/>
                </a:lnTo>
                <a:lnTo>
                  <a:pt x="312539" y="160735"/>
                </a:lnTo>
                <a:lnTo>
                  <a:pt x="321469" y="160735"/>
                </a:lnTo>
                <a:lnTo>
                  <a:pt x="321469" y="160735"/>
                </a:lnTo>
                <a:lnTo>
                  <a:pt x="321469" y="169665"/>
                </a:lnTo>
                <a:lnTo>
                  <a:pt x="330399" y="169665"/>
                </a:lnTo>
                <a:lnTo>
                  <a:pt x="330399" y="169665"/>
                </a:lnTo>
                <a:lnTo>
                  <a:pt x="330399" y="169665"/>
                </a:lnTo>
                <a:lnTo>
                  <a:pt x="330399" y="169665"/>
                </a:lnTo>
                <a:lnTo>
                  <a:pt x="330399" y="160735"/>
                </a:lnTo>
                <a:lnTo>
                  <a:pt x="330399" y="160735"/>
                </a:lnTo>
                <a:lnTo>
                  <a:pt x="330399" y="151805"/>
                </a:lnTo>
                <a:lnTo>
                  <a:pt x="330399" y="151805"/>
                </a:lnTo>
                <a:lnTo>
                  <a:pt x="330399" y="133946"/>
                </a:lnTo>
                <a:lnTo>
                  <a:pt x="339328" y="125016"/>
                </a:lnTo>
                <a:lnTo>
                  <a:pt x="339328" y="116086"/>
                </a:lnTo>
                <a:lnTo>
                  <a:pt x="339328" y="107157"/>
                </a:lnTo>
                <a:lnTo>
                  <a:pt x="339328" y="107157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8" name="Freeform 307"/>
          <p:cNvSpPr/>
          <p:nvPr/>
        </p:nvSpPr>
        <p:spPr>
          <a:xfrm>
            <a:off x="8876109" y="3402211"/>
            <a:ext cx="35719" cy="116086"/>
          </a:xfrm>
          <a:custGeom>
            <a:avLst/>
            <a:gdLst/>
            <a:ahLst/>
            <a:cxnLst/>
            <a:rect l="0" t="0" r="0" b="0"/>
            <a:pathLst>
              <a:path w="35719" h="116086">
                <a:moveTo>
                  <a:pt x="17859" y="17859"/>
                </a:moveTo>
                <a:lnTo>
                  <a:pt x="1785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17859" y="53578"/>
                </a:lnTo>
                <a:lnTo>
                  <a:pt x="1785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26789" y="89296"/>
                </a:lnTo>
                <a:lnTo>
                  <a:pt x="26789" y="89296"/>
                </a:lnTo>
                <a:lnTo>
                  <a:pt x="26789" y="98226"/>
                </a:lnTo>
                <a:lnTo>
                  <a:pt x="35718" y="107156"/>
                </a:lnTo>
                <a:lnTo>
                  <a:pt x="35718" y="116085"/>
                </a:lnTo>
                <a:lnTo>
                  <a:pt x="35718" y="11608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9" name="Freeform 308"/>
          <p:cNvSpPr/>
          <p:nvPr/>
        </p:nvSpPr>
        <p:spPr>
          <a:xfrm>
            <a:off x="8893968" y="3464718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8930" y="26789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9822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71437" y="71438"/>
                </a:lnTo>
                <a:lnTo>
                  <a:pt x="71437" y="80368"/>
                </a:lnTo>
                <a:lnTo>
                  <a:pt x="71437" y="89297"/>
                </a:lnTo>
                <a:lnTo>
                  <a:pt x="71437" y="107157"/>
                </a:lnTo>
                <a:lnTo>
                  <a:pt x="71437" y="116086"/>
                </a:lnTo>
                <a:lnTo>
                  <a:pt x="71437" y="133946"/>
                </a:lnTo>
                <a:lnTo>
                  <a:pt x="71437" y="151805"/>
                </a:lnTo>
                <a:lnTo>
                  <a:pt x="71437" y="160735"/>
                </a:lnTo>
                <a:lnTo>
                  <a:pt x="71437" y="169664"/>
                </a:lnTo>
                <a:lnTo>
                  <a:pt x="62508" y="187524"/>
                </a:lnTo>
                <a:lnTo>
                  <a:pt x="53578" y="196453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0" name="Freeform 309"/>
          <p:cNvSpPr/>
          <p:nvPr/>
        </p:nvSpPr>
        <p:spPr>
          <a:xfrm>
            <a:off x="8277820" y="3661171"/>
            <a:ext cx="366118" cy="160736"/>
          </a:xfrm>
          <a:custGeom>
            <a:avLst/>
            <a:gdLst/>
            <a:ahLst/>
            <a:cxnLst/>
            <a:rect l="0" t="0" r="0" b="0"/>
            <a:pathLst>
              <a:path w="366118" h="160736">
                <a:moveTo>
                  <a:pt x="0" y="44649"/>
                </a:moveTo>
                <a:lnTo>
                  <a:pt x="71437" y="44649"/>
                </a:lnTo>
                <a:lnTo>
                  <a:pt x="116085" y="44649"/>
                </a:lnTo>
                <a:lnTo>
                  <a:pt x="142875" y="44649"/>
                </a:lnTo>
                <a:lnTo>
                  <a:pt x="151804" y="53579"/>
                </a:lnTo>
                <a:lnTo>
                  <a:pt x="160734" y="53579"/>
                </a:lnTo>
                <a:lnTo>
                  <a:pt x="160734" y="62508"/>
                </a:lnTo>
                <a:lnTo>
                  <a:pt x="160734" y="71438"/>
                </a:lnTo>
                <a:lnTo>
                  <a:pt x="151804" y="80368"/>
                </a:lnTo>
                <a:lnTo>
                  <a:pt x="151804" y="89297"/>
                </a:lnTo>
                <a:lnTo>
                  <a:pt x="151804" y="98227"/>
                </a:lnTo>
                <a:lnTo>
                  <a:pt x="142875" y="107157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33946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60734" y="151805"/>
                </a:lnTo>
                <a:lnTo>
                  <a:pt x="160734" y="151805"/>
                </a:lnTo>
                <a:lnTo>
                  <a:pt x="169664" y="160735"/>
                </a:lnTo>
                <a:lnTo>
                  <a:pt x="178593" y="151805"/>
                </a:lnTo>
                <a:lnTo>
                  <a:pt x="187523" y="151805"/>
                </a:lnTo>
                <a:lnTo>
                  <a:pt x="196453" y="151805"/>
                </a:lnTo>
                <a:lnTo>
                  <a:pt x="214312" y="142875"/>
                </a:lnTo>
                <a:lnTo>
                  <a:pt x="223242" y="142875"/>
                </a:lnTo>
                <a:lnTo>
                  <a:pt x="232171" y="133946"/>
                </a:lnTo>
                <a:lnTo>
                  <a:pt x="241101" y="125016"/>
                </a:lnTo>
                <a:lnTo>
                  <a:pt x="250031" y="116086"/>
                </a:lnTo>
                <a:lnTo>
                  <a:pt x="258960" y="98227"/>
                </a:lnTo>
                <a:lnTo>
                  <a:pt x="258960" y="89297"/>
                </a:lnTo>
                <a:lnTo>
                  <a:pt x="258960" y="80368"/>
                </a:lnTo>
                <a:lnTo>
                  <a:pt x="258960" y="71438"/>
                </a:lnTo>
                <a:lnTo>
                  <a:pt x="258960" y="62508"/>
                </a:lnTo>
                <a:lnTo>
                  <a:pt x="258960" y="53579"/>
                </a:lnTo>
                <a:lnTo>
                  <a:pt x="250031" y="53579"/>
                </a:lnTo>
                <a:lnTo>
                  <a:pt x="241101" y="44649"/>
                </a:lnTo>
                <a:lnTo>
                  <a:pt x="232171" y="44649"/>
                </a:lnTo>
                <a:lnTo>
                  <a:pt x="223242" y="44649"/>
                </a:lnTo>
                <a:lnTo>
                  <a:pt x="223242" y="44649"/>
                </a:lnTo>
                <a:lnTo>
                  <a:pt x="214312" y="44649"/>
                </a:lnTo>
                <a:lnTo>
                  <a:pt x="205382" y="53579"/>
                </a:lnTo>
                <a:lnTo>
                  <a:pt x="205382" y="44649"/>
                </a:lnTo>
                <a:lnTo>
                  <a:pt x="196453" y="44649"/>
                </a:lnTo>
                <a:lnTo>
                  <a:pt x="196453" y="53579"/>
                </a:lnTo>
                <a:lnTo>
                  <a:pt x="196453" y="44649"/>
                </a:lnTo>
                <a:lnTo>
                  <a:pt x="196453" y="53579"/>
                </a:lnTo>
                <a:lnTo>
                  <a:pt x="196453" y="53579"/>
                </a:lnTo>
                <a:lnTo>
                  <a:pt x="196453" y="53579"/>
                </a:lnTo>
                <a:lnTo>
                  <a:pt x="196453" y="53579"/>
                </a:lnTo>
                <a:lnTo>
                  <a:pt x="205382" y="53579"/>
                </a:lnTo>
                <a:lnTo>
                  <a:pt x="205382" y="53579"/>
                </a:lnTo>
                <a:lnTo>
                  <a:pt x="214312" y="62508"/>
                </a:lnTo>
                <a:lnTo>
                  <a:pt x="214312" y="62508"/>
                </a:lnTo>
                <a:lnTo>
                  <a:pt x="223242" y="71438"/>
                </a:lnTo>
                <a:lnTo>
                  <a:pt x="232171" y="80368"/>
                </a:lnTo>
                <a:lnTo>
                  <a:pt x="232171" y="89297"/>
                </a:lnTo>
                <a:lnTo>
                  <a:pt x="241101" y="89297"/>
                </a:lnTo>
                <a:lnTo>
                  <a:pt x="250031" y="107157"/>
                </a:lnTo>
                <a:lnTo>
                  <a:pt x="250031" y="107157"/>
                </a:lnTo>
                <a:lnTo>
                  <a:pt x="258960" y="116086"/>
                </a:lnTo>
                <a:lnTo>
                  <a:pt x="267890" y="125016"/>
                </a:lnTo>
                <a:lnTo>
                  <a:pt x="276820" y="133946"/>
                </a:lnTo>
                <a:lnTo>
                  <a:pt x="276820" y="142875"/>
                </a:lnTo>
                <a:lnTo>
                  <a:pt x="285750" y="142875"/>
                </a:lnTo>
                <a:lnTo>
                  <a:pt x="285750" y="151805"/>
                </a:lnTo>
                <a:lnTo>
                  <a:pt x="294679" y="151805"/>
                </a:lnTo>
                <a:lnTo>
                  <a:pt x="294679" y="151805"/>
                </a:lnTo>
                <a:lnTo>
                  <a:pt x="294679" y="160735"/>
                </a:lnTo>
                <a:lnTo>
                  <a:pt x="294679" y="160735"/>
                </a:lnTo>
                <a:lnTo>
                  <a:pt x="294679" y="151805"/>
                </a:lnTo>
                <a:lnTo>
                  <a:pt x="294679" y="151805"/>
                </a:lnTo>
                <a:lnTo>
                  <a:pt x="294679" y="151805"/>
                </a:lnTo>
                <a:lnTo>
                  <a:pt x="294679" y="142875"/>
                </a:lnTo>
                <a:lnTo>
                  <a:pt x="294679" y="133946"/>
                </a:lnTo>
                <a:lnTo>
                  <a:pt x="294679" y="116086"/>
                </a:lnTo>
                <a:lnTo>
                  <a:pt x="294679" y="107157"/>
                </a:lnTo>
                <a:lnTo>
                  <a:pt x="303609" y="89297"/>
                </a:lnTo>
                <a:lnTo>
                  <a:pt x="303609" y="71438"/>
                </a:lnTo>
                <a:lnTo>
                  <a:pt x="312539" y="62508"/>
                </a:lnTo>
                <a:lnTo>
                  <a:pt x="312539" y="53579"/>
                </a:lnTo>
                <a:lnTo>
                  <a:pt x="321468" y="35719"/>
                </a:lnTo>
                <a:lnTo>
                  <a:pt x="321468" y="35719"/>
                </a:lnTo>
                <a:lnTo>
                  <a:pt x="330398" y="26790"/>
                </a:lnTo>
                <a:lnTo>
                  <a:pt x="330398" y="17860"/>
                </a:lnTo>
                <a:lnTo>
                  <a:pt x="339328" y="17860"/>
                </a:lnTo>
                <a:lnTo>
                  <a:pt x="348257" y="893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1" name="Freeform 310"/>
          <p:cNvSpPr/>
          <p:nvPr/>
        </p:nvSpPr>
        <p:spPr>
          <a:xfrm>
            <a:off x="8402835" y="3875484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142875" y="196453"/>
                </a:moveTo>
                <a:lnTo>
                  <a:pt x="133945" y="187523"/>
                </a:lnTo>
                <a:lnTo>
                  <a:pt x="133945" y="187523"/>
                </a:lnTo>
                <a:lnTo>
                  <a:pt x="125016" y="178594"/>
                </a:lnTo>
                <a:lnTo>
                  <a:pt x="116086" y="178594"/>
                </a:lnTo>
                <a:lnTo>
                  <a:pt x="116086" y="169664"/>
                </a:lnTo>
                <a:lnTo>
                  <a:pt x="107156" y="160734"/>
                </a:lnTo>
                <a:lnTo>
                  <a:pt x="107156" y="151805"/>
                </a:lnTo>
                <a:lnTo>
                  <a:pt x="98227" y="142875"/>
                </a:lnTo>
                <a:lnTo>
                  <a:pt x="89297" y="133945"/>
                </a:lnTo>
                <a:lnTo>
                  <a:pt x="80367" y="116086"/>
                </a:lnTo>
                <a:lnTo>
                  <a:pt x="71438" y="107156"/>
                </a:lnTo>
                <a:lnTo>
                  <a:pt x="62508" y="98227"/>
                </a:lnTo>
                <a:lnTo>
                  <a:pt x="53578" y="89297"/>
                </a:lnTo>
                <a:lnTo>
                  <a:pt x="44649" y="80367"/>
                </a:lnTo>
                <a:lnTo>
                  <a:pt x="35719" y="71437"/>
                </a:lnTo>
                <a:lnTo>
                  <a:pt x="26789" y="62508"/>
                </a:lnTo>
                <a:lnTo>
                  <a:pt x="1786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2" name="Freeform 311"/>
          <p:cNvSpPr/>
          <p:nvPr/>
        </p:nvSpPr>
        <p:spPr>
          <a:xfrm>
            <a:off x="8429624" y="3893343"/>
            <a:ext cx="535782" cy="142876"/>
          </a:xfrm>
          <a:custGeom>
            <a:avLst/>
            <a:gdLst/>
            <a:ahLst/>
            <a:cxnLst/>
            <a:rect l="0" t="0" r="0" b="0"/>
            <a:pathLst>
              <a:path w="535782" h="142876">
                <a:moveTo>
                  <a:pt x="0" y="125016"/>
                </a:moveTo>
                <a:lnTo>
                  <a:pt x="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16086"/>
                </a:lnTo>
                <a:lnTo>
                  <a:pt x="35719" y="116086"/>
                </a:lnTo>
                <a:lnTo>
                  <a:pt x="44649" y="107157"/>
                </a:lnTo>
                <a:lnTo>
                  <a:pt x="62508" y="107157"/>
                </a:lnTo>
                <a:lnTo>
                  <a:pt x="71438" y="98227"/>
                </a:lnTo>
                <a:lnTo>
                  <a:pt x="89297" y="98227"/>
                </a:lnTo>
                <a:lnTo>
                  <a:pt x="98227" y="9822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33946" y="89297"/>
                </a:lnTo>
                <a:lnTo>
                  <a:pt x="133946" y="98227"/>
                </a:lnTo>
                <a:lnTo>
                  <a:pt x="142875" y="98227"/>
                </a:lnTo>
                <a:lnTo>
                  <a:pt x="142875" y="98227"/>
                </a:lnTo>
                <a:lnTo>
                  <a:pt x="151805" y="107157"/>
                </a:lnTo>
                <a:lnTo>
                  <a:pt x="151805" y="107157"/>
                </a:lnTo>
                <a:lnTo>
                  <a:pt x="151805" y="116086"/>
                </a:lnTo>
                <a:lnTo>
                  <a:pt x="151805" y="125016"/>
                </a:lnTo>
                <a:lnTo>
                  <a:pt x="160735" y="125016"/>
                </a:lnTo>
                <a:lnTo>
                  <a:pt x="160735" y="125016"/>
                </a:lnTo>
                <a:lnTo>
                  <a:pt x="160735" y="133946"/>
                </a:lnTo>
                <a:lnTo>
                  <a:pt x="160735" y="133946"/>
                </a:lnTo>
                <a:lnTo>
                  <a:pt x="160735" y="142875"/>
                </a:lnTo>
                <a:lnTo>
                  <a:pt x="160735" y="142875"/>
                </a:lnTo>
                <a:lnTo>
                  <a:pt x="160735" y="142875"/>
                </a:lnTo>
                <a:lnTo>
                  <a:pt x="160735" y="142875"/>
                </a:lnTo>
                <a:lnTo>
                  <a:pt x="160735" y="142875"/>
                </a:lnTo>
                <a:lnTo>
                  <a:pt x="160735" y="142875"/>
                </a:lnTo>
                <a:lnTo>
                  <a:pt x="160735" y="142875"/>
                </a:lnTo>
                <a:lnTo>
                  <a:pt x="160735" y="133946"/>
                </a:lnTo>
                <a:lnTo>
                  <a:pt x="160735" y="133946"/>
                </a:lnTo>
                <a:lnTo>
                  <a:pt x="160735" y="125016"/>
                </a:lnTo>
                <a:lnTo>
                  <a:pt x="160735" y="125016"/>
                </a:lnTo>
                <a:lnTo>
                  <a:pt x="160735" y="116086"/>
                </a:lnTo>
                <a:lnTo>
                  <a:pt x="160735" y="107157"/>
                </a:lnTo>
                <a:lnTo>
                  <a:pt x="160735" y="98227"/>
                </a:lnTo>
                <a:lnTo>
                  <a:pt x="169664" y="98227"/>
                </a:lnTo>
                <a:lnTo>
                  <a:pt x="169664" y="89297"/>
                </a:lnTo>
                <a:lnTo>
                  <a:pt x="169664" y="89297"/>
                </a:lnTo>
                <a:lnTo>
                  <a:pt x="169664" y="89297"/>
                </a:lnTo>
                <a:lnTo>
                  <a:pt x="169664" y="80368"/>
                </a:lnTo>
                <a:lnTo>
                  <a:pt x="169664" y="80368"/>
                </a:lnTo>
                <a:lnTo>
                  <a:pt x="178594" y="80368"/>
                </a:lnTo>
                <a:lnTo>
                  <a:pt x="178594" y="80368"/>
                </a:lnTo>
                <a:lnTo>
                  <a:pt x="187524" y="80368"/>
                </a:lnTo>
                <a:lnTo>
                  <a:pt x="196453" y="71438"/>
                </a:lnTo>
                <a:lnTo>
                  <a:pt x="205383" y="71438"/>
                </a:lnTo>
                <a:lnTo>
                  <a:pt x="214313" y="71438"/>
                </a:lnTo>
                <a:lnTo>
                  <a:pt x="223242" y="62508"/>
                </a:lnTo>
                <a:lnTo>
                  <a:pt x="241102" y="62508"/>
                </a:lnTo>
                <a:lnTo>
                  <a:pt x="250031" y="62508"/>
                </a:lnTo>
                <a:lnTo>
                  <a:pt x="258961" y="53578"/>
                </a:lnTo>
                <a:lnTo>
                  <a:pt x="267891" y="53578"/>
                </a:lnTo>
                <a:lnTo>
                  <a:pt x="276821" y="44649"/>
                </a:lnTo>
                <a:lnTo>
                  <a:pt x="285750" y="35719"/>
                </a:lnTo>
                <a:lnTo>
                  <a:pt x="294680" y="35719"/>
                </a:lnTo>
                <a:lnTo>
                  <a:pt x="294680" y="35719"/>
                </a:lnTo>
                <a:lnTo>
                  <a:pt x="303610" y="26789"/>
                </a:lnTo>
                <a:lnTo>
                  <a:pt x="303610" y="26789"/>
                </a:lnTo>
                <a:lnTo>
                  <a:pt x="294680" y="26789"/>
                </a:lnTo>
                <a:lnTo>
                  <a:pt x="294680" y="26789"/>
                </a:lnTo>
                <a:lnTo>
                  <a:pt x="285750" y="35719"/>
                </a:lnTo>
                <a:lnTo>
                  <a:pt x="276821" y="35719"/>
                </a:lnTo>
                <a:lnTo>
                  <a:pt x="267891" y="35719"/>
                </a:lnTo>
                <a:lnTo>
                  <a:pt x="267891" y="44649"/>
                </a:lnTo>
                <a:lnTo>
                  <a:pt x="258961" y="44649"/>
                </a:lnTo>
                <a:lnTo>
                  <a:pt x="250031" y="53578"/>
                </a:lnTo>
                <a:lnTo>
                  <a:pt x="250031" y="62508"/>
                </a:lnTo>
                <a:lnTo>
                  <a:pt x="241102" y="62508"/>
                </a:lnTo>
                <a:lnTo>
                  <a:pt x="241102" y="71438"/>
                </a:lnTo>
                <a:lnTo>
                  <a:pt x="241102" y="71438"/>
                </a:lnTo>
                <a:lnTo>
                  <a:pt x="241102" y="80368"/>
                </a:lnTo>
                <a:lnTo>
                  <a:pt x="241102" y="89297"/>
                </a:lnTo>
                <a:lnTo>
                  <a:pt x="250031" y="89297"/>
                </a:lnTo>
                <a:lnTo>
                  <a:pt x="250031" y="98227"/>
                </a:lnTo>
                <a:lnTo>
                  <a:pt x="258961" y="98227"/>
                </a:lnTo>
                <a:lnTo>
                  <a:pt x="258961" y="98227"/>
                </a:lnTo>
                <a:lnTo>
                  <a:pt x="267891" y="98227"/>
                </a:lnTo>
                <a:lnTo>
                  <a:pt x="276821" y="98227"/>
                </a:lnTo>
                <a:lnTo>
                  <a:pt x="285750" y="98227"/>
                </a:lnTo>
                <a:lnTo>
                  <a:pt x="294680" y="98227"/>
                </a:lnTo>
                <a:lnTo>
                  <a:pt x="303610" y="89297"/>
                </a:lnTo>
                <a:lnTo>
                  <a:pt x="312539" y="89297"/>
                </a:lnTo>
                <a:lnTo>
                  <a:pt x="321469" y="89297"/>
                </a:lnTo>
                <a:lnTo>
                  <a:pt x="330399" y="80368"/>
                </a:lnTo>
                <a:lnTo>
                  <a:pt x="330399" y="71438"/>
                </a:lnTo>
                <a:lnTo>
                  <a:pt x="339328" y="62508"/>
                </a:lnTo>
                <a:lnTo>
                  <a:pt x="348258" y="62508"/>
                </a:lnTo>
                <a:lnTo>
                  <a:pt x="357188" y="53578"/>
                </a:lnTo>
                <a:lnTo>
                  <a:pt x="357188" y="44649"/>
                </a:lnTo>
                <a:lnTo>
                  <a:pt x="357188" y="44649"/>
                </a:lnTo>
                <a:lnTo>
                  <a:pt x="357188" y="44649"/>
                </a:lnTo>
                <a:lnTo>
                  <a:pt x="357188" y="35719"/>
                </a:lnTo>
                <a:lnTo>
                  <a:pt x="357188" y="35719"/>
                </a:lnTo>
                <a:lnTo>
                  <a:pt x="348258" y="35719"/>
                </a:lnTo>
                <a:lnTo>
                  <a:pt x="348258" y="44649"/>
                </a:lnTo>
                <a:lnTo>
                  <a:pt x="339328" y="44649"/>
                </a:lnTo>
                <a:lnTo>
                  <a:pt x="339328" y="44649"/>
                </a:lnTo>
                <a:lnTo>
                  <a:pt x="330399" y="53578"/>
                </a:lnTo>
                <a:lnTo>
                  <a:pt x="330399" y="53578"/>
                </a:lnTo>
                <a:lnTo>
                  <a:pt x="321469" y="62508"/>
                </a:lnTo>
                <a:lnTo>
                  <a:pt x="321469" y="71438"/>
                </a:lnTo>
                <a:lnTo>
                  <a:pt x="321469" y="71438"/>
                </a:lnTo>
                <a:lnTo>
                  <a:pt x="321469" y="80368"/>
                </a:lnTo>
                <a:lnTo>
                  <a:pt x="321469" y="80368"/>
                </a:lnTo>
                <a:lnTo>
                  <a:pt x="330399" y="89297"/>
                </a:lnTo>
                <a:lnTo>
                  <a:pt x="330399" y="89297"/>
                </a:lnTo>
                <a:lnTo>
                  <a:pt x="339328" y="89297"/>
                </a:lnTo>
                <a:lnTo>
                  <a:pt x="348258" y="89297"/>
                </a:lnTo>
                <a:lnTo>
                  <a:pt x="348258" y="98227"/>
                </a:lnTo>
                <a:lnTo>
                  <a:pt x="357188" y="98227"/>
                </a:lnTo>
                <a:lnTo>
                  <a:pt x="366117" y="89297"/>
                </a:lnTo>
                <a:lnTo>
                  <a:pt x="375047" y="89297"/>
                </a:lnTo>
                <a:lnTo>
                  <a:pt x="383977" y="89297"/>
                </a:lnTo>
                <a:lnTo>
                  <a:pt x="392906" y="80368"/>
                </a:lnTo>
                <a:lnTo>
                  <a:pt x="392906" y="80368"/>
                </a:lnTo>
                <a:lnTo>
                  <a:pt x="401836" y="71438"/>
                </a:lnTo>
                <a:lnTo>
                  <a:pt x="410766" y="62508"/>
                </a:lnTo>
                <a:lnTo>
                  <a:pt x="410766" y="53578"/>
                </a:lnTo>
                <a:lnTo>
                  <a:pt x="410766" y="35719"/>
                </a:lnTo>
                <a:lnTo>
                  <a:pt x="410766" y="35719"/>
                </a:lnTo>
                <a:lnTo>
                  <a:pt x="419696" y="17860"/>
                </a:lnTo>
                <a:lnTo>
                  <a:pt x="419696" y="17860"/>
                </a:lnTo>
                <a:lnTo>
                  <a:pt x="419696" y="8930"/>
                </a:lnTo>
                <a:lnTo>
                  <a:pt x="410766" y="8930"/>
                </a:lnTo>
                <a:lnTo>
                  <a:pt x="410766" y="0"/>
                </a:lnTo>
                <a:lnTo>
                  <a:pt x="410766" y="0"/>
                </a:lnTo>
                <a:lnTo>
                  <a:pt x="410766" y="0"/>
                </a:lnTo>
                <a:lnTo>
                  <a:pt x="410766" y="0"/>
                </a:lnTo>
                <a:lnTo>
                  <a:pt x="410766" y="8930"/>
                </a:lnTo>
                <a:lnTo>
                  <a:pt x="401836" y="8930"/>
                </a:lnTo>
                <a:lnTo>
                  <a:pt x="401836" y="17860"/>
                </a:lnTo>
                <a:lnTo>
                  <a:pt x="401836" y="17860"/>
                </a:lnTo>
                <a:lnTo>
                  <a:pt x="401836" y="17860"/>
                </a:lnTo>
                <a:lnTo>
                  <a:pt x="401836" y="26789"/>
                </a:lnTo>
                <a:lnTo>
                  <a:pt x="401836" y="26789"/>
                </a:lnTo>
                <a:lnTo>
                  <a:pt x="401836" y="35719"/>
                </a:lnTo>
                <a:lnTo>
                  <a:pt x="401836" y="35719"/>
                </a:lnTo>
                <a:lnTo>
                  <a:pt x="410766" y="35719"/>
                </a:lnTo>
                <a:lnTo>
                  <a:pt x="410766" y="35719"/>
                </a:lnTo>
                <a:lnTo>
                  <a:pt x="410766" y="35719"/>
                </a:lnTo>
                <a:lnTo>
                  <a:pt x="419696" y="35719"/>
                </a:lnTo>
                <a:lnTo>
                  <a:pt x="419696" y="35719"/>
                </a:lnTo>
                <a:lnTo>
                  <a:pt x="419696" y="35719"/>
                </a:lnTo>
                <a:lnTo>
                  <a:pt x="428625" y="26789"/>
                </a:lnTo>
                <a:lnTo>
                  <a:pt x="437555" y="26789"/>
                </a:lnTo>
                <a:lnTo>
                  <a:pt x="437555" y="17860"/>
                </a:lnTo>
                <a:lnTo>
                  <a:pt x="446485" y="17860"/>
                </a:lnTo>
                <a:lnTo>
                  <a:pt x="446485" y="17860"/>
                </a:lnTo>
                <a:lnTo>
                  <a:pt x="446485" y="8930"/>
                </a:lnTo>
                <a:lnTo>
                  <a:pt x="455414" y="8930"/>
                </a:lnTo>
                <a:lnTo>
                  <a:pt x="455414" y="8930"/>
                </a:lnTo>
                <a:lnTo>
                  <a:pt x="455414" y="8930"/>
                </a:lnTo>
                <a:lnTo>
                  <a:pt x="455414" y="8930"/>
                </a:lnTo>
                <a:lnTo>
                  <a:pt x="455414" y="8930"/>
                </a:lnTo>
                <a:lnTo>
                  <a:pt x="464344" y="17860"/>
                </a:lnTo>
                <a:lnTo>
                  <a:pt x="464344" y="17860"/>
                </a:lnTo>
                <a:lnTo>
                  <a:pt x="464344" y="17860"/>
                </a:lnTo>
                <a:lnTo>
                  <a:pt x="464344" y="26789"/>
                </a:lnTo>
                <a:lnTo>
                  <a:pt x="464344" y="26789"/>
                </a:lnTo>
                <a:lnTo>
                  <a:pt x="473274" y="35719"/>
                </a:lnTo>
                <a:lnTo>
                  <a:pt x="473274" y="35719"/>
                </a:lnTo>
                <a:lnTo>
                  <a:pt x="482203" y="44649"/>
                </a:lnTo>
                <a:lnTo>
                  <a:pt x="491133" y="44649"/>
                </a:lnTo>
                <a:lnTo>
                  <a:pt x="500063" y="44649"/>
                </a:lnTo>
                <a:lnTo>
                  <a:pt x="508992" y="44649"/>
                </a:lnTo>
                <a:lnTo>
                  <a:pt x="535781" y="44649"/>
                </a:lnTo>
                <a:lnTo>
                  <a:pt x="535781" y="4464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3" name="Freeform 312"/>
          <p:cNvSpPr/>
          <p:nvPr/>
        </p:nvSpPr>
        <p:spPr>
          <a:xfrm>
            <a:off x="8804671" y="4723804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4" name="Freeform 313"/>
          <p:cNvSpPr/>
          <p:nvPr/>
        </p:nvSpPr>
        <p:spPr>
          <a:xfrm>
            <a:off x="8840390" y="4643437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53578" y="80367"/>
                </a:lnTo>
                <a:lnTo>
                  <a:pt x="53578" y="80367"/>
                </a:lnTo>
                <a:lnTo>
                  <a:pt x="44648" y="80367"/>
                </a:lnTo>
                <a:lnTo>
                  <a:pt x="44648" y="71438"/>
                </a:lnTo>
                <a:lnTo>
                  <a:pt x="44648" y="71438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4464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5" name="Freeform 314"/>
          <p:cNvSpPr/>
          <p:nvPr/>
        </p:nvSpPr>
        <p:spPr>
          <a:xfrm>
            <a:off x="8920757" y="4643437"/>
            <a:ext cx="1" cy="44650"/>
          </a:xfrm>
          <a:custGeom>
            <a:avLst/>
            <a:gdLst/>
            <a:ahLst/>
            <a:cxnLst/>
            <a:rect l="0" t="0" r="0" b="0"/>
            <a:pathLst>
              <a:path w="1" h="4465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Freeform 315"/>
          <p:cNvSpPr/>
          <p:nvPr/>
        </p:nvSpPr>
        <p:spPr>
          <a:xfrm>
            <a:off x="8893968" y="4607718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7" name="Freeform 316"/>
          <p:cNvSpPr/>
          <p:nvPr/>
        </p:nvSpPr>
        <p:spPr>
          <a:xfrm>
            <a:off x="8956476" y="4589859"/>
            <a:ext cx="125016" cy="89298"/>
          </a:xfrm>
          <a:custGeom>
            <a:avLst/>
            <a:gdLst/>
            <a:ahLst/>
            <a:cxnLst/>
            <a:rect l="0" t="0" r="0" b="0"/>
            <a:pathLst>
              <a:path w="125016" h="89298">
                <a:moveTo>
                  <a:pt x="8929" y="17859"/>
                </a:move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35719" y="71437"/>
                </a:lnTo>
                <a:lnTo>
                  <a:pt x="35719" y="71437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8" name="Freeform 317"/>
          <p:cNvSpPr/>
          <p:nvPr/>
        </p:nvSpPr>
        <p:spPr>
          <a:xfrm>
            <a:off x="8751093" y="4857750"/>
            <a:ext cx="312540" cy="214314"/>
          </a:xfrm>
          <a:custGeom>
            <a:avLst/>
            <a:gdLst/>
            <a:ahLst/>
            <a:cxnLst/>
            <a:rect l="0" t="0" r="0" b="0"/>
            <a:pathLst>
              <a:path w="312540" h="214314">
                <a:moveTo>
                  <a:pt x="0" y="205383"/>
                </a:move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8930" y="205383"/>
                </a:lnTo>
                <a:lnTo>
                  <a:pt x="17859" y="205383"/>
                </a:lnTo>
                <a:lnTo>
                  <a:pt x="26789" y="196453"/>
                </a:lnTo>
                <a:lnTo>
                  <a:pt x="35719" y="187523"/>
                </a:lnTo>
                <a:lnTo>
                  <a:pt x="53578" y="178594"/>
                </a:lnTo>
                <a:lnTo>
                  <a:pt x="71437" y="160734"/>
                </a:lnTo>
                <a:lnTo>
                  <a:pt x="89297" y="151805"/>
                </a:lnTo>
                <a:lnTo>
                  <a:pt x="98227" y="142875"/>
                </a:lnTo>
                <a:lnTo>
                  <a:pt x="125016" y="125016"/>
                </a:lnTo>
                <a:lnTo>
                  <a:pt x="142875" y="107156"/>
                </a:lnTo>
                <a:lnTo>
                  <a:pt x="160734" y="98227"/>
                </a:lnTo>
                <a:lnTo>
                  <a:pt x="178594" y="80367"/>
                </a:lnTo>
                <a:lnTo>
                  <a:pt x="205383" y="71438"/>
                </a:lnTo>
                <a:lnTo>
                  <a:pt x="223242" y="53578"/>
                </a:lnTo>
                <a:lnTo>
                  <a:pt x="241102" y="44648"/>
                </a:lnTo>
                <a:lnTo>
                  <a:pt x="258961" y="26789"/>
                </a:lnTo>
                <a:lnTo>
                  <a:pt x="285750" y="1785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Side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Imperialism: When one country dominates another politically, socially and culturally</a:t>
            </a:r>
          </a:p>
          <a:p>
            <a:r>
              <a:rPr lang="en-US" dirty="0" smtClean="0"/>
              <a:t>1. Define each motive and draw a symbol to represent each one!</a:t>
            </a:r>
          </a:p>
          <a:p>
            <a:pPr lvl="1"/>
            <a:r>
              <a:rPr lang="en-US" dirty="0" smtClean="0"/>
              <a:t>Political			</a:t>
            </a:r>
          </a:p>
          <a:p>
            <a:pPr lvl="1"/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Religious</a:t>
            </a:r>
          </a:p>
          <a:p>
            <a:pPr lvl="1"/>
            <a:r>
              <a:rPr lang="en-US" dirty="0" smtClean="0"/>
              <a:t>Ideological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0"/>
            <a:ext cx="7662863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4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2. Identify the motives for the following: </a:t>
            </a:r>
            <a:endParaRPr lang="en-US" sz="3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57048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3225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23064"/>
            <a:ext cx="314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447800"/>
            <a:ext cx="42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9192" y="126313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1195"/>
            <a:ext cx="2003123" cy="27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200" y="115229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78200" y="5105400"/>
            <a:ext cx="37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52438"/>
            <a:ext cx="51435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side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Africa is a continent rich in natural resources.  How could this both help or hamper nations seeking to emerge from colonial rule?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38" y="4686561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6576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062875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of Becoming Independent</a:t>
            </a:r>
            <a:br>
              <a:rPr lang="en-US" dirty="0" smtClean="0"/>
            </a:br>
            <a:r>
              <a:rPr lang="en-US" dirty="0" smtClean="0"/>
              <a:t>Right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WWII more and more African nations began to demand independence (1946-1960).</a:t>
            </a:r>
          </a:p>
          <a:p>
            <a:r>
              <a:rPr lang="en-US" dirty="0" smtClean="0"/>
              <a:t>Some new African nations enjoyed peace and democracy, others plunged into dictatorship, military rule, civil war, and corruption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81400" y="4419600"/>
            <a:ext cx="1752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3968111" y="4050268"/>
            <a:ext cx="1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Dictatorship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74380" y="4996934"/>
            <a:ext cx="145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Military coup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9154" y="5944737"/>
            <a:ext cx="133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Military rule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4996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50182" y="4293389"/>
            <a:ext cx="624198" cy="703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07382" y="5366266"/>
            <a:ext cx="483818" cy="578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00400" y="5366267"/>
            <a:ext cx="767711" cy="71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200" y="590146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Civil War 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24200" y="4293390"/>
            <a:ext cx="843911" cy="70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4200" y="5257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Coup d'état = forcible overthrow of government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4114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04800"/>
            <a:ext cx="341514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733800"/>
            <a:ext cx="40821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71" y="4364212"/>
            <a:ext cx="2286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5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5469</TotalTime>
  <Words>145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The Eagle and the Chicken – Left Side</vt:lpstr>
      <vt:lpstr>Left Side - </vt:lpstr>
      <vt:lpstr>PowerPoint Presentation</vt:lpstr>
      <vt:lpstr>2. Identify the motives for the following: </vt:lpstr>
      <vt:lpstr>PowerPoint Presentation</vt:lpstr>
      <vt:lpstr>Left side continued…</vt:lpstr>
      <vt:lpstr>Challenges of Becoming Independent Right Side</vt:lpstr>
      <vt:lpstr>PowerPoint Presentation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– Left side of notebook</dc:title>
  <dc:creator>PHS</dc:creator>
  <cp:lastModifiedBy>Windows User</cp:lastModifiedBy>
  <cp:revision>43</cp:revision>
  <dcterms:created xsi:type="dcterms:W3CDTF">2009-04-29T18:50:43Z</dcterms:created>
  <dcterms:modified xsi:type="dcterms:W3CDTF">2019-02-28T23:21:55Z</dcterms:modified>
</cp:coreProperties>
</file>