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83D87EF-7802-4341-8903-9C05428966D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FA7C42E-6F19-4688-BA42-205A49DB3A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are the positive attitudes or views toward immigrants depicted in the political cartoons?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What are some negative attitudes or views depicted in them?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What was difficult about analyzing the cartoons?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In what ways do you think American attitudes toward immigrants around the turn of the century are similar to American attitudes today?  In what ways are they different?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Immigrant Cartoons – Wrap Up Left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Directions:</a:t>
            </a:r>
          </a:p>
          <a:p>
            <a:r>
              <a:rPr lang="en-US" sz="3200" dirty="0" smtClean="0"/>
              <a:t>Create a political cartoon showing either your own attitude OR the attitude you think most people in the US hold toward immigrants today.  Write a caption and short explanation of the cartoon at the bottom.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side continued…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4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hs-staff\home$\jpfeifer\My Documents\My Pictures\img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2" y="0"/>
            <a:ext cx="7920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2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7272822"/>
              </p:ext>
            </p:extLst>
          </p:nvPr>
        </p:nvGraphicFramePr>
        <p:xfrm>
          <a:off x="352425" y="1463675"/>
          <a:ext cx="768032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163"/>
                <a:gridCol w="38401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en-US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en-US" dirty="0" smtClean="0"/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Illegal Immigrants Good for the Economy?  Right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20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19</TotalTime>
  <Words>126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Mylar</vt:lpstr>
      <vt:lpstr>Immigrant Cartoons – Wrap Up Left side</vt:lpstr>
      <vt:lpstr>Left side continued…</vt:lpstr>
      <vt:lpstr>PowerPoint Presentation</vt:lpstr>
      <vt:lpstr>Are Illegal Immigrants Good for the Economy?  Right Side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 Cartoons – Wrap Up Left side</dc:title>
  <dc:creator>Chris Pfeifer</dc:creator>
  <cp:lastModifiedBy>Windows User</cp:lastModifiedBy>
  <cp:revision>4</cp:revision>
  <dcterms:created xsi:type="dcterms:W3CDTF">2013-09-17T02:58:18Z</dcterms:created>
  <dcterms:modified xsi:type="dcterms:W3CDTF">2013-09-18T16:12:19Z</dcterms:modified>
</cp:coreProperties>
</file>