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92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29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64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2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45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8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36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93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03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4F96A8-7F4D-4E89-9B4B-34B3B71E5B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B5AB5F-EC34-4347-ADA1-4220AC93F844}" type="datetimeFigureOut">
              <a:rPr lang="en-US" smtClean="0"/>
              <a:t>9/10/2018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4FF6-4CC1-4A85-84D6-CACB62B4FC3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50EEC-F362-474F-B348-886430D1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7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Notebook Entry #1: Left Side.  Read each quote set and pick the American ideal (liberty, democracy, equality, opportunity or rights) that fits BEST.  Write one sentence explaining why.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Quote Set 1</a:t>
            </a:r>
          </a:p>
          <a:p>
            <a:pPr marL="411480" lvl="1" indent="0">
              <a:buNone/>
            </a:pPr>
            <a:r>
              <a:rPr lang="en-US" sz="2800" i="1" dirty="0"/>
              <a:t>We hold these truths to be self-evident, that all men are created equal.</a:t>
            </a:r>
          </a:p>
          <a:p>
            <a:pPr marL="777240" lvl="2" indent="0">
              <a:buNone/>
            </a:pPr>
            <a:r>
              <a:rPr lang="en-US" sz="2400" dirty="0"/>
              <a:t>-Thomas Jefferson, in the Declaration of Independence , 1776</a:t>
            </a:r>
          </a:p>
          <a:p>
            <a:pPr marL="777240" lvl="2" indent="0">
              <a:buNone/>
            </a:pPr>
            <a:endParaRPr lang="en-US" sz="2400" i="1" dirty="0"/>
          </a:p>
          <a:p>
            <a:pPr marL="777240" lvl="2" indent="0">
              <a:buNone/>
            </a:pPr>
            <a:r>
              <a:rPr lang="en-US" sz="2800" i="1" dirty="0"/>
              <a:t>Four score and seven years ago our fathers brought forth…a new nation conceived in liberty and dedicated to the proposition that all men are created equal. </a:t>
            </a:r>
          </a:p>
          <a:p>
            <a:pPr marL="777240" lvl="2" indent="0">
              <a:buNone/>
            </a:pPr>
            <a:r>
              <a:rPr lang="en-US" sz="2400" i="1" dirty="0"/>
              <a:t>	</a:t>
            </a:r>
            <a:r>
              <a:rPr lang="en-US" sz="2400" dirty="0"/>
              <a:t>-Abraham Lincoln, in the Gettysburg Address, 1863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718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 Set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i="1" dirty="0"/>
              <a:t>America is a land of wonders, in which everything is in constant motion and every change seems an improvement.</a:t>
            </a:r>
          </a:p>
          <a:p>
            <a:pPr marL="411480" lvl="1" indent="0">
              <a:buNone/>
            </a:pPr>
            <a:r>
              <a:rPr lang="en-US" sz="2800" dirty="0"/>
              <a:t>		-Alexis de Tocqueville, 1835</a:t>
            </a:r>
          </a:p>
          <a:p>
            <a:pPr lvl="1"/>
            <a:endParaRPr lang="en-US" sz="2800" dirty="0"/>
          </a:p>
          <a:p>
            <a:pPr marL="411480" lvl="1" indent="0">
              <a:buNone/>
            </a:pPr>
            <a:r>
              <a:rPr lang="en-US" sz="2800" i="1" dirty="0"/>
              <a:t>We are the pioneers of the world; the advance guard sent through the wilderness of untried things to break a new path in the New World that is ours.</a:t>
            </a:r>
          </a:p>
          <a:p>
            <a:pPr marL="777240" lvl="2" indent="0">
              <a:buNone/>
            </a:pPr>
            <a:r>
              <a:rPr lang="en-US" sz="2400" dirty="0"/>
              <a:t>-Herman Melville, 1852</a:t>
            </a:r>
          </a:p>
        </p:txBody>
      </p:sp>
    </p:spTree>
    <p:extLst>
      <p:ext uri="{BB962C8B-B14F-4D97-AF65-F5344CB8AC3E}">
        <p14:creationId xmlns:p14="http://schemas.microsoft.com/office/powerpoint/2010/main" val="30887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 Set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i="1" dirty="0"/>
              <a:t>America is a land of unlimited possibilities.</a:t>
            </a:r>
          </a:p>
          <a:p>
            <a:pPr marL="114300" indent="0">
              <a:buNone/>
            </a:pPr>
            <a:r>
              <a:rPr lang="en-US" sz="2800" i="1" dirty="0"/>
              <a:t>	-</a:t>
            </a:r>
            <a:r>
              <a:rPr lang="en-US" sz="2800" dirty="0"/>
              <a:t>Ludwig Max Goldberger, 1903</a:t>
            </a:r>
          </a:p>
          <a:p>
            <a:pPr marL="114300" indent="0">
              <a:buNone/>
            </a:pPr>
            <a:endParaRPr lang="en-US" sz="2800" i="1" dirty="0"/>
          </a:p>
          <a:p>
            <a:pPr marL="114300" indent="0">
              <a:buNone/>
            </a:pPr>
            <a:r>
              <a:rPr lang="en-US" sz="2800" i="1" dirty="0"/>
              <a:t>What then is America…here individuals of all nations are melted into a new race of men, whose labors and posterity will one day cause great changes in the world.</a:t>
            </a:r>
          </a:p>
          <a:p>
            <a:pPr marL="114300" indent="0">
              <a:buNone/>
            </a:pPr>
            <a:r>
              <a:rPr lang="en-US" sz="2800" i="1" dirty="0"/>
              <a:t>	</a:t>
            </a:r>
            <a:r>
              <a:rPr lang="en-US" sz="2800" dirty="0"/>
              <a:t>-J. Hector St. John Crevecoeur, 1782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4314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 Set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i="1" dirty="0"/>
              <a:t>The preservation of the sacred fire of liberty…(is) entrusted to the hands of the American people.</a:t>
            </a:r>
          </a:p>
          <a:p>
            <a:pPr marL="114300" indent="0">
              <a:buNone/>
            </a:pPr>
            <a:r>
              <a:rPr lang="en-US" sz="2400" i="1" dirty="0"/>
              <a:t>	</a:t>
            </a:r>
            <a:r>
              <a:rPr lang="en-US" sz="2400" dirty="0"/>
              <a:t>-George Washington, 1789</a:t>
            </a:r>
          </a:p>
          <a:p>
            <a:pPr marL="114300" indent="0">
              <a:buNone/>
            </a:pPr>
            <a:endParaRPr lang="en-US" sz="2400" i="1" dirty="0"/>
          </a:p>
          <a:p>
            <a:pPr marL="114300" indent="0">
              <a:buNone/>
            </a:pPr>
            <a:r>
              <a:rPr lang="en-US" sz="2400" i="1" dirty="0"/>
              <a:t>My country ‘tis of thee;</a:t>
            </a:r>
          </a:p>
          <a:p>
            <a:pPr marL="114300" indent="0">
              <a:buNone/>
            </a:pPr>
            <a:r>
              <a:rPr lang="en-US" sz="2400" i="1" dirty="0"/>
              <a:t>Sweet land of liberty;</a:t>
            </a:r>
          </a:p>
          <a:p>
            <a:pPr marL="114300" indent="0">
              <a:buNone/>
            </a:pPr>
            <a:r>
              <a:rPr lang="en-US" sz="2400" i="1" dirty="0"/>
              <a:t>Of thee I sing.  Land where my Fathers died;</a:t>
            </a:r>
          </a:p>
          <a:p>
            <a:pPr marL="114300" indent="0">
              <a:buNone/>
            </a:pPr>
            <a:r>
              <a:rPr lang="en-US" sz="2400" i="1" dirty="0"/>
              <a:t>Land of the Pilgrim’s pride;</a:t>
            </a:r>
          </a:p>
          <a:p>
            <a:pPr marL="114300" indent="0">
              <a:buNone/>
            </a:pPr>
            <a:r>
              <a:rPr lang="en-US" sz="2400" i="1" dirty="0"/>
              <a:t>from every mountainside, let freedom ring.</a:t>
            </a:r>
          </a:p>
          <a:p>
            <a:pPr marL="114300" indent="0">
              <a:buNone/>
            </a:pPr>
            <a:r>
              <a:rPr lang="en-US" sz="2400" i="1" dirty="0"/>
              <a:t>	</a:t>
            </a:r>
            <a:r>
              <a:rPr lang="en-US" sz="2400" dirty="0"/>
              <a:t>-lyrics to “My Country </a:t>
            </a:r>
            <a:r>
              <a:rPr lang="en-US" sz="2400" dirty="0" err="1"/>
              <a:t>‘Tis</a:t>
            </a:r>
            <a:r>
              <a:rPr lang="en-US" sz="2400" dirty="0"/>
              <a:t> of Thee” by Samuel 	Francis Smith, circa 1900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0609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Essential Question: Is America really the “land of opportunity?”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Advantages of Immigration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Disadvantages of Immigration</a:t>
            </a:r>
          </a:p>
        </p:txBody>
      </p:sp>
    </p:spTree>
    <p:extLst>
      <p:ext uri="{BB962C8B-B14F-4D97-AF65-F5344CB8AC3E}">
        <p14:creationId xmlns:p14="http://schemas.microsoft.com/office/powerpoint/2010/main" val="3930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Far and Away – Video Note Assignment  Right SIDE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Create the following outline:</a:t>
            </a:r>
          </a:p>
          <a:p>
            <a:r>
              <a:rPr lang="en-US" dirty="0"/>
              <a:t>Explain the motivations for the characters to come to the US</a:t>
            </a:r>
          </a:p>
          <a:p>
            <a:r>
              <a:rPr lang="en-US" dirty="0"/>
              <a:t>Explain the difficulties they encountered upon arrival</a:t>
            </a:r>
          </a:p>
          <a:p>
            <a:r>
              <a:rPr lang="en-US" dirty="0"/>
              <a:t>What did it take to survive?</a:t>
            </a:r>
          </a:p>
          <a:p>
            <a:r>
              <a:rPr lang="en-US" dirty="0"/>
              <a:t>Describe city life at this time in US history.</a:t>
            </a:r>
          </a:p>
          <a:p>
            <a:pPr marL="0" indent="0">
              <a:buNone/>
            </a:pPr>
            <a:r>
              <a:rPr lang="en-US" b="1" u="sng" dirty="0"/>
              <a:t>Be prepared to use your notes for a writing assignment after the video. </a:t>
            </a:r>
          </a:p>
        </p:txBody>
      </p:sp>
    </p:spTree>
    <p:extLst>
      <p:ext uri="{BB962C8B-B14F-4D97-AF65-F5344CB8AC3E}">
        <p14:creationId xmlns:p14="http://schemas.microsoft.com/office/powerpoint/2010/main" val="4432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1434</TotalTime>
  <Words>233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Adjacency</vt:lpstr>
      <vt:lpstr>Office Theme</vt:lpstr>
      <vt:lpstr>Notebook Entry #1: Left Side.  Read each quote set and pick the American ideal (liberty, democracy, equality, opportunity or rights) that fits BEST.  Write one sentence explaining why. </vt:lpstr>
      <vt:lpstr>Quote Set 2</vt:lpstr>
      <vt:lpstr>Quote Set 3</vt:lpstr>
      <vt:lpstr>Quote Set 4</vt:lpstr>
      <vt:lpstr>Essential Question: Is America really the “land of opportunity?”</vt:lpstr>
      <vt:lpstr>Far and Away – Video Note Assignment  Right SIDE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one principle or ideal that can be extracted from the quotes and excerpts  Left Side</dc:title>
  <dc:creator>Chris Pfeifer</dc:creator>
  <cp:lastModifiedBy>Windows User</cp:lastModifiedBy>
  <cp:revision>12</cp:revision>
  <dcterms:created xsi:type="dcterms:W3CDTF">2013-09-11T02:46:58Z</dcterms:created>
  <dcterms:modified xsi:type="dcterms:W3CDTF">2018-09-11T16:05:08Z</dcterms:modified>
</cp:coreProperties>
</file>