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D90FCC-728F-4EE2-91F6-9D4CE46980B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4217B3-D235-4510-AFFB-168CE2CE9FB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 Unions Emerge </a:t>
            </a:r>
            <a:r>
              <a:rPr lang="en-US" dirty="0" smtClean="0"/>
              <a:t>– Notebook Entry #6 -  </a:t>
            </a:r>
            <a:r>
              <a:rPr lang="en-US" dirty="0" smtClean="0"/>
              <a:t>HW </a:t>
            </a:r>
            <a:r>
              <a:rPr lang="en-US" dirty="0" smtClean="0"/>
              <a:t>Redemption (right side)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 Union: a group of workers organized to protect the interests of its members</a:t>
            </a:r>
          </a:p>
          <a:p>
            <a:r>
              <a:rPr lang="en-US" dirty="0" smtClean="0"/>
              <a:t>Generally wanted higher wages, shorter work hours and better working conditions, power came from collective bargaining and striking</a:t>
            </a:r>
          </a:p>
          <a:p>
            <a:r>
              <a:rPr lang="en-US" dirty="0" smtClean="0"/>
              <a:t>By 1904 – 2 million American workers belonged to a labor union</a:t>
            </a:r>
          </a:p>
          <a:p>
            <a:pPr lvl="1"/>
            <a:r>
              <a:rPr lang="en-US" b="1" i="1" dirty="0" smtClean="0"/>
              <a:t>Knights of Labor </a:t>
            </a:r>
            <a:r>
              <a:rPr lang="en-US" dirty="0" smtClean="0"/>
              <a:t>– membership to everyone</a:t>
            </a:r>
          </a:p>
          <a:p>
            <a:pPr lvl="1"/>
            <a:r>
              <a:rPr lang="en-US" b="1" i="1" dirty="0" smtClean="0"/>
              <a:t>American Federation of Labor (AFL) </a:t>
            </a:r>
            <a:r>
              <a:rPr lang="en-US" dirty="0" smtClean="0"/>
              <a:t>– only skilled, white workers</a:t>
            </a:r>
          </a:p>
          <a:p>
            <a:pPr lvl="1"/>
            <a:r>
              <a:rPr lang="en-US" b="1" i="1" dirty="0" smtClean="0"/>
              <a:t>Industrial Workers of the World (Wobblies) </a:t>
            </a:r>
            <a:r>
              <a:rPr lang="en-US" dirty="0" smtClean="0"/>
              <a:t>– leftist/socialist, wanted means of production to be controlled by workers rather than greedy capitalists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1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Unions Emerge 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Fierce resistance by big business</a:t>
            </a:r>
          </a:p>
          <a:p>
            <a:pPr lvl="1"/>
            <a:r>
              <a:rPr lang="en-US" dirty="0" smtClean="0"/>
              <a:t>Yellow-dog contracts: written pledges not to join unions </a:t>
            </a:r>
          </a:p>
          <a:p>
            <a:pPr lvl="1"/>
            <a:r>
              <a:rPr lang="en-US" dirty="0" smtClean="0"/>
              <a:t>Blacklists: lists of union members and organizers – no job if on list</a:t>
            </a:r>
          </a:p>
          <a:p>
            <a:pPr lvl="1"/>
            <a:r>
              <a:rPr lang="en-US" dirty="0" smtClean="0"/>
              <a:t>SCABS – non union workers brought in to replace striking workers</a:t>
            </a:r>
          </a:p>
          <a:p>
            <a:pPr lvl="1"/>
            <a:r>
              <a:rPr lang="en-US" dirty="0" smtClean="0"/>
              <a:t>Federal Government called in to break up violent strikes</a:t>
            </a:r>
          </a:p>
          <a:p>
            <a:pPr lvl="2"/>
            <a:r>
              <a:rPr lang="en-US" dirty="0" smtClean="0"/>
              <a:t>1877 Pittsburgh – railway workers</a:t>
            </a:r>
          </a:p>
          <a:p>
            <a:pPr lvl="2"/>
            <a:r>
              <a:rPr lang="en-US" dirty="0" smtClean="0"/>
              <a:t>1892 Homestead Steel Plant – Carnegie steel workers</a:t>
            </a:r>
          </a:p>
          <a:p>
            <a:pPr lvl="2"/>
            <a:r>
              <a:rPr lang="en-US" dirty="0" smtClean="0"/>
              <a:t>1897 Chicago – Pullman strike</a:t>
            </a:r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2800" dirty="0" smtClean="0"/>
              <a:t>Despite struggles some Union victories – raised moral of workers, set max work hours and worker’s comp and by 1912 child labor laws established in 38 states.</a:t>
            </a:r>
          </a:p>
        </p:txBody>
      </p:sp>
    </p:spTree>
    <p:extLst>
      <p:ext uri="{BB962C8B-B14F-4D97-AF65-F5344CB8AC3E}">
        <p14:creationId xmlns:p14="http://schemas.microsoft.com/office/powerpoint/2010/main" val="1111238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</TotalTime>
  <Words>206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Thatch</vt:lpstr>
      <vt:lpstr>Labor Unions Emerge – Notebook Entry #6 -  HW Redemption (right side)</vt:lpstr>
      <vt:lpstr>Labor Unions Emerge …continued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Unions Emerge Right Side</dc:title>
  <dc:creator>Chris Pfeifer</dc:creator>
  <cp:lastModifiedBy>Windows User</cp:lastModifiedBy>
  <cp:revision>4</cp:revision>
  <dcterms:created xsi:type="dcterms:W3CDTF">2013-09-29T21:18:46Z</dcterms:created>
  <dcterms:modified xsi:type="dcterms:W3CDTF">2018-10-02T22:19:06Z</dcterms:modified>
</cp:coreProperties>
</file>