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BC6-B264-4E75-8395-A859F705CE6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F8F-EBE8-44BC-B134-C81C512C2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BC6-B264-4E75-8395-A859F705CE6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F8F-EBE8-44BC-B134-C81C512C2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4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BC6-B264-4E75-8395-A859F705CE6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F8F-EBE8-44BC-B134-C81C512C2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0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BC6-B264-4E75-8395-A859F705CE6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F8F-EBE8-44BC-B134-C81C512C2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0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BC6-B264-4E75-8395-A859F705CE6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F8F-EBE8-44BC-B134-C81C512C2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5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BC6-B264-4E75-8395-A859F705CE6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F8F-EBE8-44BC-B134-C81C512C2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0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BC6-B264-4E75-8395-A859F705CE6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F8F-EBE8-44BC-B134-C81C512C2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8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BC6-B264-4E75-8395-A859F705CE6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F8F-EBE8-44BC-B134-C81C512C2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6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BC6-B264-4E75-8395-A859F705CE6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F8F-EBE8-44BC-B134-C81C512C2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BC6-B264-4E75-8395-A859F705CE6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F8F-EBE8-44BC-B134-C81C512C2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5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ABC6-B264-4E75-8395-A859F705CE6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33F8F-EBE8-44BC-B134-C81C512C2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4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0ABC6-B264-4E75-8395-A859F705CE6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33F8F-EBE8-44BC-B134-C81C512C2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Notebook Entry #7 Right </a:t>
            </a:r>
            <a:r>
              <a:rPr lang="en-US" sz="2800" smtClean="0"/>
              <a:t>Side - Socratic </a:t>
            </a:r>
            <a:r>
              <a:rPr lang="en-US" sz="2800" dirty="0" smtClean="0"/>
              <a:t>Seminar Preparation</a:t>
            </a:r>
            <a:endParaRPr lang="en-US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839820"/>
              </p:ext>
            </p:extLst>
          </p:nvPr>
        </p:nvGraphicFramePr>
        <p:xfrm>
          <a:off x="838200" y="1316173"/>
          <a:ext cx="10515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75954241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57543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Historian Supporting the Decision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Historian Questioning the Decision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601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Video</a:t>
                      </a:r>
                      <a:r>
                        <a:rPr lang="en-US" baseline="0" dirty="0" smtClean="0"/>
                        <a:t> Facts: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Video Facts: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777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r>
                        <a:rPr lang="en-US" baseline="0" dirty="0" smtClean="0"/>
                        <a:t> Notes – Decision A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 Notes – Decision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436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Seminar Notes – Decision</a:t>
                      </a:r>
                      <a:r>
                        <a:rPr lang="en-US" baseline="0" dirty="0" smtClean="0"/>
                        <a:t> B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 Notes – Decision 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69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Seminar Notes – Decision C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 Notes – Decision</a:t>
                      </a:r>
                      <a:r>
                        <a:rPr lang="en-US" baseline="0" dirty="0" smtClean="0"/>
                        <a:t> 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97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996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Notebook Entry #7 Right Side - Socratic Seminar Preparation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Entry #7 Right Side - Socratic Seminar Preparation</dc:title>
  <dc:creator>Windows User</dc:creator>
  <cp:lastModifiedBy>Windows User</cp:lastModifiedBy>
  <cp:revision>2</cp:revision>
  <dcterms:created xsi:type="dcterms:W3CDTF">2020-01-30T23:10:13Z</dcterms:created>
  <dcterms:modified xsi:type="dcterms:W3CDTF">2020-01-30T23:11:10Z</dcterms:modified>
</cp:coreProperties>
</file>