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2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6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8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7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99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5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4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8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4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2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31077-C36E-4C3F-AF0C-1B56F5B90C03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90BA-53D9-49AD-BAF6-B4FB5A23B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6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lpass.org/7ss/Images/steelmill%20pit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3840"/>
            <a:ext cx="7600127" cy="644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8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4/4c/Child_coal_miners_(1908)_cr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8434"/>
            <a:ext cx="7558008" cy="5863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27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iberalslikechrist.org/SaveforLiberals0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41"/>
          <a:stretch/>
        </p:blipFill>
        <p:spPr bwMode="auto">
          <a:xfrm>
            <a:off x="1752600" y="685800"/>
            <a:ext cx="5622700" cy="554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28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cademicamerican.com/recongildedage/images/factory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914400"/>
            <a:ext cx="6070174" cy="503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38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Notebook Entry #7 </a:t>
            </a:r>
            <a:r>
              <a:rPr lang="en-US" smtClean="0"/>
              <a:t>Left Side: Triangle </a:t>
            </a:r>
            <a:r>
              <a:rPr lang="en-US" dirty="0" smtClean="0"/>
              <a:t>Shirtwaist Factory 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Record the following questions with space to write in your answers as you watch the video: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was the fire at the Triangle Factory so bad?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could it have been prevented?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were the owners acquitted (not guilty)?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were some positive effects for the tragedy (i.e. new laws)?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59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Notebook Entry #7 Left Side: Triangle Shirtwaist Factory Video Clip</vt:lpstr>
    </vt:vector>
  </TitlesOfParts>
  <Company>EDUHSD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2012-09-27T18:24:50Z</dcterms:created>
  <dcterms:modified xsi:type="dcterms:W3CDTF">2018-10-09T15:40:14Z</dcterms:modified>
</cp:coreProperties>
</file>