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embeddedFontLst>
    <p:embeddedFont>
      <p:font typeface="PT Sans Narrow" panose="020B0604020202020204" charset="0"/>
      <p:regular r:id="rId6"/>
      <p:bold r:id="rId7"/>
    </p:embeddedFont>
    <p:embeddedFont>
      <p:font typeface="Open Sans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0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499f9a5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499f9a5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499f9a5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499f9a560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14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7" name="Google Shape;57;p14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58" name="Google Shape;58;p14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59;p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0" name="Google Shape;60;p14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61" name="Google Shape;61;p14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62;p14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2" name="Google Shape;92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23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/>
          <p:nvPr/>
        </p:nvSpPr>
        <p:spPr>
          <a:xfrm>
            <a:off x="2941500" y="1837800"/>
            <a:ext cx="3261000" cy="13221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PT Sans Narrow"/>
                <a:ea typeface="PT Sans Narrow"/>
                <a:cs typeface="PT Sans Narrow"/>
                <a:sym typeface="PT Sans Narrow"/>
              </a:rPr>
              <a:t>Progressive Issues Web</a:t>
            </a:r>
            <a:endParaRPr sz="3600" b="1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2" name="Google Shape;112;p25"/>
          <p:cNvCxnSpPr>
            <a:stCxn id="111" idx="1"/>
            <a:endCxn id="113" idx="3"/>
          </p:cNvCxnSpPr>
          <p:nvPr/>
        </p:nvCxnSpPr>
        <p:spPr>
          <a:xfrm rot="10800000">
            <a:off x="2431762" y="925617"/>
            <a:ext cx="987300" cy="110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25"/>
          <p:cNvCxnSpPr>
            <a:stCxn id="111" idx="7"/>
            <a:endCxn id="115" idx="1"/>
          </p:cNvCxnSpPr>
          <p:nvPr/>
        </p:nvCxnSpPr>
        <p:spPr>
          <a:xfrm rot="10800000" flipH="1">
            <a:off x="5724938" y="925617"/>
            <a:ext cx="534600" cy="110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25"/>
          <p:cNvCxnSpPr>
            <a:stCxn id="111" idx="5"/>
          </p:cNvCxnSpPr>
          <p:nvPr/>
        </p:nvCxnSpPr>
        <p:spPr>
          <a:xfrm>
            <a:off x="5724938" y="2966283"/>
            <a:ext cx="796800" cy="74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Google Shape;117;p25"/>
          <p:cNvCxnSpPr>
            <a:stCxn id="111" idx="3"/>
          </p:cNvCxnSpPr>
          <p:nvPr/>
        </p:nvCxnSpPr>
        <p:spPr>
          <a:xfrm flipH="1">
            <a:off x="2487562" y="2966283"/>
            <a:ext cx="931500" cy="55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25"/>
          <p:cNvSpPr/>
          <p:nvPr/>
        </p:nvSpPr>
        <p:spPr>
          <a:xfrm>
            <a:off x="526675" y="504275"/>
            <a:ext cx="1905000" cy="84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1: __________ </a:t>
            </a:r>
            <a:endParaRPr sz="2400"/>
          </a:p>
        </p:txBody>
      </p:sp>
      <p:sp>
        <p:nvSpPr>
          <p:cNvPr id="115" name="Google Shape;115;p25"/>
          <p:cNvSpPr/>
          <p:nvPr/>
        </p:nvSpPr>
        <p:spPr>
          <a:xfrm>
            <a:off x="6259600" y="504275"/>
            <a:ext cx="1905000" cy="84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2: __________ </a:t>
            </a:r>
            <a:endParaRPr sz="2400"/>
          </a:p>
        </p:txBody>
      </p:sp>
      <p:sp>
        <p:nvSpPr>
          <p:cNvPr id="118" name="Google Shape;118;p25"/>
          <p:cNvSpPr/>
          <p:nvPr/>
        </p:nvSpPr>
        <p:spPr>
          <a:xfrm>
            <a:off x="6521750" y="3838625"/>
            <a:ext cx="1905000" cy="84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3: __________ </a:t>
            </a:r>
            <a:endParaRPr sz="2400"/>
          </a:p>
        </p:txBody>
      </p:sp>
      <p:sp>
        <p:nvSpPr>
          <p:cNvPr id="119" name="Google Shape;119;p25"/>
          <p:cNvSpPr/>
          <p:nvPr/>
        </p:nvSpPr>
        <p:spPr>
          <a:xfrm>
            <a:off x="1036500" y="3648125"/>
            <a:ext cx="1905000" cy="84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4: __________ </a:t>
            </a:r>
            <a:endParaRPr sz="2400"/>
          </a:p>
        </p:txBody>
      </p:sp>
      <p:sp>
        <p:nvSpPr>
          <p:cNvPr id="120" name="Google Shape;120;p25"/>
          <p:cNvSpPr txBox="1"/>
          <p:nvPr/>
        </p:nvSpPr>
        <p:spPr>
          <a:xfrm>
            <a:off x="165325" y="1456750"/>
            <a:ext cx="2627700" cy="17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Match the progressive reformers with issues they support. Draw an image to represent each issue.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25"/>
          <p:cNvSpPr txBox="1"/>
          <p:nvPr/>
        </p:nvSpPr>
        <p:spPr>
          <a:xfrm>
            <a:off x="6521750" y="1456750"/>
            <a:ext cx="2627700" cy="17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/>
          <p:nvPr/>
        </p:nvSpPr>
        <p:spPr>
          <a:xfrm>
            <a:off x="2941500" y="1837800"/>
            <a:ext cx="3261000" cy="13221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PT Sans Narrow"/>
                <a:ea typeface="PT Sans Narrow"/>
                <a:cs typeface="PT Sans Narrow"/>
                <a:sym typeface="PT Sans Narrow"/>
              </a:rPr>
              <a:t>Progressive Issues Web</a:t>
            </a:r>
            <a:endParaRPr sz="3600" b="1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7" name="Google Shape;127;p26"/>
          <p:cNvCxnSpPr>
            <a:stCxn id="126" idx="1"/>
            <a:endCxn id="128" idx="3"/>
          </p:cNvCxnSpPr>
          <p:nvPr/>
        </p:nvCxnSpPr>
        <p:spPr>
          <a:xfrm rot="10800000">
            <a:off x="2431762" y="819117"/>
            <a:ext cx="987300" cy="1212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26"/>
          <p:cNvCxnSpPr>
            <a:stCxn id="126" idx="7"/>
            <a:endCxn id="130" idx="1"/>
          </p:cNvCxnSpPr>
          <p:nvPr/>
        </p:nvCxnSpPr>
        <p:spPr>
          <a:xfrm rot="10800000" flipH="1">
            <a:off x="5724938" y="925617"/>
            <a:ext cx="534600" cy="110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26"/>
          <p:cNvCxnSpPr>
            <a:stCxn id="126" idx="5"/>
          </p:cNvCxnSpPr>
          <p:nvPr/>
        </p:nvCxnSpPr>
        <p:spPr>
          <a:xfrm>
            <a:off x="5724938" y="2966283"/>
            <a:ext cx="796800" cy="74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26"/>
          <p:cNvCxnSpPr>
            <a:stCxn id="126" idx="3"/>
          </p:cNvCxnSpPr>
          <p:nvPr/>
        </p:nvCxnSpPr>
        <p:spPr>
          <a:xfrm flipH="1">
            <a:off x="2487562" y="2966283"/>
            <a:ext cx="931500" cy="55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8" name="Google Shape;128;p26"/>
          <p:cNvSpPr/>
          <p:nvPr/>
        </p:nvSpPr>
        <p:spPr>
          <a:xfrm>
            <a:off x="328175" y="291250"/>
            <a:ext cx="2103600" cy="1055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1: Social Issues  </a:t>
            </a:r>
            <a:endParaRPr sz="2400"/>
          </a:p>
        </p:txBody>
      </p:sp>
      <p:sp>
        <p:nvSpPr>
          <p:cNvPr id="130" name="Google Shape;130;p26"/>
          <p:cNvSpPr/>
          <p:nvPr/>
        </p:nvSpPr>
        <p:spPr>
          <a:xfrm>
            <a:off x="6259600" y="504275"/>
            <a:ext cx="1905000" cy="84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2: Environment </a:t>
            </a:r>
            <a:endParaRPr sz="2400"/>
          </a:p>
        </p:txBody>
      </p:sp>
      <p:sp>
        <p:nvSpPr>
          <p:cNvPr id="133" name="Google Shape;133;p26"/>
          <p:cNvSpPr/>
          <p:nvPr/>
        </p:nvSpPr>
        <p:spPr>
          <a:xfrm>
            <a:off x="6521750" y="3838625"/>
            <a:ext cx="1905000" cy="84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3: Politics </a:t>
            </a:r>
            <a:endParaRPr sz="2400"/>
          </a:p>
        </p:txBody>
      </p:sp>
      <p:sp>
        <p:nvSpPr>
          <p:cNvPr id="134" name="Google Shape;134;p26"/>
          <p:cNvSpPr/>
          <p:nvPr/>
        </p:nvSpPr>
        <p:spPr>
          <a:xfrm>
            <a:off x="1036500" y="3523675"/>
            <a:ext cx="2495700" cy="1055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ISSUE 4: Abuses of Big Business </a:t>
            </a:r>
            <a:endParaRPr sz="2400"/>
          </a:p>
        </p:txBody>
      </p:sp>
      <p:sp>
        <p:nvSpPr>
          <p:cNvPr id="135" name="Google Shape;135;p26"/>
          <p:cNvSpPr txBox="1"/>
          <p:nvPr/>
        </p:nvSpPr>
        <p:spPr>
          <a:xfrm>
            <a:off x="165325" y="1456750"/>
            <a:ext cx="2627700" cy="17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Match the progressive reformers with issues they support. Draw an image to represent each issue.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6521750" y="1456750"/>
            <a:ext cx="2627700" cy="17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-"/>
            </a:pPr>
            <a:r>
              <a:rPr lang="en" sz="2000">
                <a:latin typeface="Open Sans"/>
                <a:ea typeface="Open Sans"/>
                <a:cs typeface="Open Sans"/>
                <a:sym typeface="Open Sans"/>
              </a:rPr>
              <a:t>  </a:t>
            </a:r>
            <a:endParaRPr sz="2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(16:9)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PT Sans Narrow</vt:lpstr>
      <vt:lpstr>Arial</vt:lpstr>
      <vt:lpstr>Open Sans</vt:lpstr>
      <vt:lpstr>Simple Light</vt:lpstr>
      <vt:lpstr>Tropic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Mumford</dc:creator>
  <cp:lastModifiedBy>Windows User</cp:lastModifiedBy>
  <cp:revision>1</cp:revision>
  <dcterms:modified xsi:type="dcterms:W3CDTF">2019-10-04T16:06:39Z</dcterms:modified>
</cp:coreProperties>
</file>