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1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7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4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7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1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8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101D1-9323-4B96-AB0F-DC1BBF86B3E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CF740-FCD2-47B2-8AE8-C03E9435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4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– Watergate Cartoon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reading about Watergate and examining the political cartoons (stages activity), you are now ready to retell the story in the form of a comic strip or book.  Use simple clear drawings and written text in the form of voice or thought bubbles to tell the story. </a:t>
            </a:r>
          </a:p>
          <a:p>
            <a:r>
              <a:rPr lang="en-US" dirty="0" smtClean="0"/>
              <a:t> Divide your paper into 5 sections: one for each stage</a:t>
            </a:r>
          </a:p>
          <a:p>
            <a:r>
              <a:rPr lang="en-US" smtClean="0"/>
              <a:t>15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7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Quiz – Watergate Cartoon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– Watergate Cartoon</dc:title>
  <dc:creator>Windows User</dc:creator>
  <cp:lastModifiedBy>Windows User</cp:lastModifiedBy>
  <cp:revision>1</cp:revision>
  <dcterms:created xsi:type="dcterms:W3CDTF">2019-05-15T16:13:09Z</dcterms:created>
  <dcterms:modified xsi:type="dcterms:W3CDTF">2019-05-15T16:14:34Z</dcterms:modified>
</cp:coreProperties>
</file>