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64" r:id="rId5"/>
    <p:sldId id="259" r:id="rId6"/>
    <p:sldId id="260" r:id="rId7"/>
    <p:sldId id="261" r:id="rId8"/>
    <p:sldId id="268" r:id="rId9"/>
    <p:sldId id="265" r:id="rId10"/>
    <p:sldId id="263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7285E4-6B9B-42CF-A146-F139C198E3FB}" type="datetimeFigureOut">
              <a:rPr lang="en-US" smtClean="0"/>
              <a:t>4/26/2016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642A32-CD9F-4213-B394-13E6FE1A73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9155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642A32-CD9F-4213-B394-13E6FE1A73E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5359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888D6-8B8F-4C90-9391-21FC76AAE506}" type="datetimeFigureOut">
              <a:rPr lang="en-US" smtClean="0"/>
              <a:t>4/21/2016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F0F57-1282-481A-8178-42C95D7850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780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888D6-8B8F-4C90-9391-21FC76AAE506}" type="datetimeFigureOut">
              <a:rPr lang="en-US" smtClean="0"/>
              <a:t>4/21/2016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F0F57-1282-481A-8178-42C95D7850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461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888D6-8B8F-4C90-9391-21FC76AAE506}" type="datetimeFigureOut">
              <a:rPr lang="en-US" smtClean="0"/>
              <a:t>4/21/2016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F0F57-1282-481A-8178-42C95D7850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2393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888D6-8B8F-4C90-9391-21FC76AAE506}" type="datetimeFigureOut">
              <a:rPr lang="en-US" smtClean="0"/>
              <a:t>4/21/2016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F0F57-1282-481A-8178-42C95D7850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093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888D6-8B8F-4C90-9391-21FC76AAE506}" type="datetimeFigureOut">
              <a:rPr lang="en-US" smtClean="0"/>
              <a:t>4/21/2016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F0F57-1282-481A-8178-42C95D7850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946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888D6-8B8F-4C90-9391-21FC76AAE506}" type="datetimeFigureOut">
              <a:rPr lang="en-US" smtClean="0"/>
              <a:t>4/21/2016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F0F57-1282-481A-8178-42C95D7850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5762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888D6-8B8F-4C90-9391-21FC76AAE506}" type="datetimeFigureOut">
              <a:rPr lang="en-US" smtClean="0"/>
              <a:t>4/21/2016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F0F57-1282-481A-8178-42C95D7850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6180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888D6-8B8F-4C90-9391-21FC76AAE506}" type="datetimeFigureOut">
              <a:rPr lang="en-US" smtClean="0"/>
              <a:t>4/21/2016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F0F57-1282-481A-8178-42C95D7850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2674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888D6-8B8F-4C90-9391-21FC76AAE506}" type="datetimeFigureOut">
              <a:rPr lang="en-US" smtClean="0"/>
              <a:t>4/21/2016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F0F57-1282-481A-8178-42C95D7850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8775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888D6-8B8F-4C90-9391-21FC76AAE506}" type="datetimeFigureOut">
              <a:rPr lang="en-US" smtClean="0"/>
              <a:t>4/21/2016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F0F57-1282-481A-8178-42C95D7850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6605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888D6-8B8F-4C90-9391-21FC76AAE506}" type="datetimeFigureOut">
              <a:rPr lang="en-US" smtClean="0"/>
              <a:t>4/21/2016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F0F57-1282-481A-8178-42C95D7850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1024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3888D6-8B8F-4C90-9391-21FC76AAE506}" type="datetimeFigureOut">
              <a:rPr lang="en-US" smtClean="0"/>
              <a:t>4/21/2016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8F0F57-1282-481A-8178-42C95D7850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22691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Vietnam War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Getting in…</a:t>
            </a:r>
          </a:p>
          <a:p>
            <a:r>
              <a:rPr lang="en-US" dirty="0" smtClean="0"/>
              <a:t>1964-1975</a:t>
            </a:r>
          </a:p>
          <a:p>
            <a:r>
              <a:rPr lang="en-US" dirty="0" smtClean="0"/>
              <a:t>Right Side of Notebook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8372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 Army!  Brochure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The requirements: As the Public Relations officer for the United States Army, you have a big job ahead of you.  Your brochure must include all of the following elements:</a:t>
            </a:r>
          </a:p>
          <a:p>
            <a:r>
              <a:rPr lang="en-US" dirty="0" smtClean="0"/>
              <a:t>A slogan and a graphic on the cover</a:t>
            </a:r>
          </a:p>
          <a:p>
            <a:r>
              <a:rPr lang="en-US" dirty="0" smtClean="0"/>
              <a:t>A brief explanation of why the United States is in Vietnam, focusing on what we are fighting against and why</a:t>
            </a:r>
          </a:p>
          <a:p>
            <a:r>
              <a:rPr lang="en-US" dirty="0" smtClean="0"/>
              <a:t>At least three benefits of joining the military</a:t>
            </a:r>
          </a:p>
          <a:p>
            <a:r>
              <a:rPr lang="en-US" dirty="0" smtClean="0"/>
              <a:t>At least two other graphics inside the brochure</a:t>
            </a:r>
          </a:p>
          <a:p>
            <a:r>
              <a:rPr lang="en-US" dirty="0" smtClean="0"/>
              <a:t>Neat, well-written, and in color</a:t>
            </a:r>
          </a:p>
          <a:p>
            <a:r>
              <a:rPr lang="en-US" dirty="0" smtClean="0"/>
              <a:t>10 points – staple finished product into notebook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7230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Preparing to Debate the Merits of US Involvement in the War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 Read Group’s Perspective (highlight key ideas)</a:t>
            </a:r>
          </a:p>
          <a:p>
            <a:r>
              <a:rPr lang="en-US" dirty="0" smtClean="0"/>
              <a:t>2. Answer the Discussion Questions on the right Side of your notebook</a:t>
            </a:r>
          </a:p>
          <a:p>
            <a:r>
              <a:rPr lang="en-US" dirty="0" smtClean="0"/>
              <a:t>3. Read and highlight the Primary Sources on group</a:t>
            </a:r>
          </a:p>
          <a:p>
            <a:r>
              <a:rPr lang="en-US" dirty="0" smtClean="0"/>
              <a:t>4. Create and complete the spoke diagram on the Left Side of your notebook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0055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3200400" y="3048000"/>
            <a:ext cx="18288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Vietnam</a:t>
            </a:r>
          </a:p>
          <a:p>
            <a:pPr algn="ctr"/>
            <a:r>
              <a:rPr lang="en-US" dirty="0" smtClean="0"/>
              <a:t>War</a:t>
            </a:r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4114800" y="1447800"/>
            <a:ext cx="0" cy="1524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H="1" flipV="1">
            <a:off x="1905000" y="2438400"/>
            <a:ext cx="1219200" cy="1066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>
            <a:off x="2133600" y="3962400"/>
            <a:ext cx="1295400" cy="1143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4572000" y="3962400"/>
            <a:ext cx="990600" cy="1143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V="1">
            <a:off x="5067300" y="2743200"/>
            <a:ext cx="15621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3562350" y="471055"/>
            <a:ext cx="1104900" cy="6719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What I</a:t>
            </a:r>
          </a:p>
          <a:p>
            <a:pPr algn="ctr"/>
            <a:r>
              <a:rPr lang="en-US" dirty="0" smtClean="0"/>
              <a:t>Feel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706582" y="2272144"/>
            <a:ext cx="1066800" cy="6996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What I </a:t>
            </a:r>
          </a:p>
          <a:p>
            <a:pPr algn="ctr"/>
            <a:r>
              <a:rPr lang="en-US" dirty="0" smtClean="0"/>
              <a:t>Hear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935182" y="5105400"/>
            <a:ext cx="969818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What I See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6934200" y="2594262"/>
            <a:ext cx="1219200" cy="7585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What I </a:t>
            </a:r>
          </a:p>
          <a:p>
            <a:pPr algn="ctr"/>
            <a:r>
              <a:rPr lang="en-US" dirty="0" smtClean="0"/>
              <a:t>Experience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5848350" y="5029200"/>
            <a:ext cx="123825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What I Want</a:t>
            </a:r>
          </a:p>
        </p:txBody>
      </p:sp>
    </p:spTree>
    <p:extLst>
      <p:ext uri="{BB962C8B-B14F-4D97-AF65-F5344CB8AC3E}">
        <p14:creationId xmlns:p14="http://schemas.microsoft.com/office/powerpoint/2010/main" val="23031025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Vietnam Facts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America’s second longest military conflict (Afghanistan has taken over as the longest)</a:t>
            </a:r>
          </a:p>
          <a:p>
            <a:r>
              <a:rPr lang="en-US" dirty="0" smtClean="0"/>
              <a:t>Costly</a:t>
            </a:r>
          </a:p>
          <a:p>
            <a:pPr lvl="1"/>
            <a:r>
              <a:rPr lang="en-US" dirty="0" smtClean="0"/>
              <a:t>57,000 Americans killed</a:t>
            </a:r>
          </a:p>
          <a:p>
            <a:pPr lvl="1"/>
            <a:r>
              <a:rPr lang="en-US" dirty="0" smtClean="0"/>
              <a:t>4 million Vietnamese killed (10 percent of the population)</a:t>
            </a:r>
          </a:p>
          <a:p>
            <a:pPr lvl="1"/>
            <a:r>
              <a:rPr lang="en-US" dirty="0" smtClean="0"/>
              <a:t>$120 billion in costs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989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did this start?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1886: France imperializes Vietnam, Cambodia,</a:t>
            </a:r>
          </a:p>
          <a:p>
            <a:pPr marL="0" indent="0">
              <a:buNone/>
            </a:pPr>
            <a:r>
              <a:rPr lang="en-US" dirty="0" smtClean="0"/>
              <a:t> and Laos</a:t>
            </a:r>
          </a:p>
          <a:p>
            <a:r>
              <a:rPr lang="en-US" dirty="0" smtClean="0"/>
              <a:t>1941: While France is busy with WWII, Ho Chi Minh sets up the Vietnam Independence League (Viet Minh) to overthrow French rule</a:t>
            </a:r>
          </a:p>
          <a:p>
            <a:r>
              <a:rPr lang="en-US" dirty="0" smtClean="0"/>
              <a:t>Declare independence in 1945, begins a war with France</a:t>
            </a:r>
          </a:p>
          <a:p>
            <a:pPr lvl="1"/>
            <a:r>
              <a:rPr lang="en-US" dirty="0" smtClean="0"/>
              <a:t>U.S. backs France, giving $3 billion and supporting a French backed leader, </a:t>
            </a:r>
            <a:r>
              <a:rPr lang="en-US" dirty="0" err="1" smtClean="0"/>
              <a:t>Bao</a:t>
            </a:r>
            <a:r>
              <a:rPr lang="en-US" dirty="0" smtClean="0"/>
              <a:t> Dai</a:t>
            </a:r>
          </a:p>
          <a:p>
            <a:pPr lvl="1"/>
            <a:r>
              <a:rPr lang="en-US" dirty="0" smtClean="0"/>
              <a:t>Soviet Union and China back Ho Chi Minh, a communist</a:t>
            </a:r>
          </a:p>
          <a:p>
            <a:pPr lvl="1"/>
            <a:r>
              <a:rPr lang="en-US" dirty="0" smtClean="0"/>
              <a:t>1954: Viet Minh defeat France at the Battle of </a:t>
            </a:r>
            <a:r>
              <a:rPr lang="en-US" dirty="0" err="1" smtClean="0"/>
              <a:t>Dien</a:t>
            </a:r>
            <a:r>
              <a:rPr lang="en-US" dirty="0" smtClean="0"/>
              <a:t> Bien </a:t>
            </a:r>
            <a:r>
              <a:rPr lang="en-US" dirty="0" err="1" smtClean="0"/>
              <a:t>Phu</a:t>
            </a:r>
            <a:r>
              <a:rPr lang="en-US" dirty="0" smtClean="0"/>
              <a:t>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152400"/>
            <a:ext cx="1460500" cy="22243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00226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Critical Thinking – Left side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Look back at your map of the world and shade in Russia (Soviet Union), China and Vietnam.</a:t>
            </a:r>
          </a:p>
          <a:p>
            <a:r>
              <a:rPr lang="en-US" dirty="0" smtClean="0"/>
              <a:t>Based on the map, why do you think the US started to get involved in Vietnam? </a:t>
            </a:r>
          </a:p>
          <a:p>
            <a:r>
              <a:rPr lang="en-US" dirty="0" smtClean="0"/>
              <a:t>Why would the US have supported the French efforts to restore their power in Vietnam?</a:t>
            </a:r>
          </a:p>
          <a:p>
            <a:r>
              <a:rPr lang="en-US" dirty="0" smtClean="0"/>
              <a:t>Think back to the Cold War…what was America fighting against?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5430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Geneva Accords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 flipV="1">
            <a:off x="457200" y="1489394"/>
            <a:ext cx="4040188" cy="45719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57200" y="1524000"/>
            <a:ext cx="4040188" cy="4602163"/>
          </a:xfrm>
        </p:spPr>
        <p:txBody>
          <a:bodyPr>
            <a:normAutofit/>
          </a:bodyPr>
          <a:lstStyle/>
          <a:p>
            <a:r>
              <a:rPr lang="en-US" dirty="0" smtClean="0"/>
              <a:t>France leaves Vietnam</a:t>
            </a:r>
          </a:p>
          <a:p>
            <a:r>
              <a:rPr lang="en-US" dirty="0" smtClean="0"/>
              <a:t>Country divided “temporarily” into two parts</a:t>
            </a:r>
          </a:p>
          <a:p>
            <a:pPr lvl="1"/>
            <a:r>
              <a:rPr lang="en-US" dirty="0" smtClean="0"/>
              <a:t>Ho Chi Minh in communist North Vietnam</a:t>
            </a:r>
          </a:p>
          <a:p>
            <a:pPr lvl="1"/>
            <a:r>
              <a:rPr lang="en-US" dirty="0" smtClean="0"/>
              <a:t>Ngo </a:t>
            </a:r>
            <a:r>
              <a:rPr lang="en-US" dirty="0" err="1" smtClean="0"/>
              <a:t>Dinh</a:t>
            </a:r>
            <a:r>
              <a:rPr lang="en-US" dirty="0" smtClean="0"/>
              <a:t> Diem in U.S. backed South Vietnam</a:t>
            </a:r>
            <a:endParaRPr lang="en-US" dirty="0"/>
          </a:p>
          <a:p>
            <a:pPr lvl="1"/>
            <a:r>
              <a:rPr lang="en-US" dirty="0" smtClean="0"/>
              <a:t>The </a:t>
            </a:r>
            <a:r>
              <a:rPr lang="en-US" dirty="0" smtClean="0"/>
              <a:t>magical reunification plan </a:t>
            </a:r>
            <a:r>
              <a:rPr lang="en-US" dirty="0" smtClean="0"/>
              <a:t>was to reunify in two years</a:t>
            </a:r>
            <a:r>
              <a:rPr lang="en-US" dirty="0" smtClean="0"/>
              <a:t>…</a:t>
            </a:r>
          </a:p>
          <a:p>
            <a:pPr lvl="1"/>
            <a:r>
              <a:rPr lang="en-US" dirty="0" smtClean="0"/>
              <a:t>Surprise! This plan does not work! Hmmm, why would that be?</a:t>
            </a:r>
            <a:endParaRPr lang="en-US" dirty="0" smtClean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1524000"/>
            <a:ext cx="3810000" cy="455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11599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U.S. intervention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33400" y="1066801"/>
            <a:ext cx="3963988" cy="152400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381000" y="1181100"/>
            <a:ext cx="4040188" cy="5333999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1953-1961: President Eisenhower backs anti-communist efforts in S. Vietnam</a:t>
            </a:r>
          </a:p>
          <a:p>
            <a:pPr lvl="1"/>
            <a:r>
              <a:rPr lang="en-US" dirty="0" smtClean="0"/>
              <a:t>Domino Theory: if one country in Southeast Asia falls, they will all fall</a:t>
            </a:r>
          </a:p>
          <a:p>
            <a:r>
              <a:rPr lang="en-US" dirty="0" smtClean="0"/>
              <a:t>JFK (1961-1963) supports Diem EVEN THOUGH he is anti-democratic and starts a policy of harassing and persecuting Buddhists</a:t>
            </a:r>
          </a:p>
          <a:p>
            <a:pPr lvl="1"/>
            <a:r>
              <a:rPr lang="en-US" dirty="0" smtClean="0"/>
              <a:t>At least he’s not a communist?</a:t>
            </a:r>
          </a:p>
          <a:p>
            <a:pPr lvl="1"/>
            <a:r>
              <a:rPr lang="en-US" dirty="0" smtClean="0"/>
              <a:t>JFK sends in military advisors (16,000 by 1963)</a:t>
            </a:r>
          </a:p>
          <a:p>
            <a:pPr lvl="1"/>
            <a:r>
              <a:rPr lang="en-US" dirty="0" smtClean="0"/>
              <a:t>Rise of the Viet Cong (South Vietnamese who hate </a:t>
            </a:r>
            <a:r>
              <a:rPr lang="en-US" dirty="0" smtClean="0"/>
              <a:t>Diem)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7250" y="2133600"/>
            <a:ext cx="428625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6239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U.S. presence escalates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533400" y="1143000"/>
            <a:ext cx="8229600" cy="55626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Lyndon Johnson starts sending in more troops so he looks “tough on communism”</a:t>
            </a:r>
          </a:p>
          <a:p>
            <a:r>
              <a:rPr lang="en-US" dirty="0" smtClean="0"/>
              <a:t>Gulf of Tonkin Incident: </a:t>
            </a:r>
          </a:p>
          <a:p>
            <a:pPr lvl="1"/>
            <a:r>
              <a:rPr lang="en-US" dirty="0" smtClean="0"/>
              <a:t>U.S. sends in troops on fact finding missions in preparation of an attack on N. Vietnam</a:t>
            </a:r>
          </a:p>
          <a:p>
            <a:pPr lvl="1"/>
            <a:r>
              <a:rPr lang="en-US" dirty="0" smtClean="0"/>
              <a:t>August 1964: A U.S. naval ship is attacked by communist patrol boats while on a mission in the Gulf of Tonkin; U.S. fires back aggressively</a:t>
            </a:r>
          </a:p>
          <a:p>
            <a:pPr lvl="1"/>
            <a:r>
              <a:rPr lang="en-US" dirty="0" smtClean="0"/>
              <a:t>NVA boats no match for U.S. forces; Johnson justifies attack by arguing it was unprovoked</a:t>
            </a:r>
          </a:p>
          <a:p>
            <a:r>
              <a:rPr lang="en-US" dirty="0" smtClean="0"/>
              <a:t>Gulf of Tonkin Resolution: After the incident, Congress gives LBJ the right to take “all necessary measures” to defend any nation in Southeast Asia from communist aggression</a:t>
            </a:r>
          </a:p>
          <a:p>
            <a:pPr lvl="1"/>
            <a:r>
              <a:rPr lang="en-US" dirty="0" smtClean="0"/>
              <a:t>LBJ does not need a declaration of war to send in troops</a:t>
            </a:r>
          </a:p>
          <a:p>
            <a:pPr lvl="1"/>
            <a:r>
              <a:rPr lang="en-US" dirty="0" smtClean="0"/>
              <a:t>By 1968, the height of the war, America will have over 500,000 troops stationed in Vietnam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0647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 bldLvl="2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Which Side???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u="sng" dirty="0" smtClean="0"/>
              <a:t>South Vietnam and US</a:t>
            </a:r>
          </a:p>
          <a:p>
            <a:pPr lvl="1"/>
            <a:r>
              <a:rPr lang="en-US" dirty="0" smtClean="0"/>
              <a:t>French</a:t>
            </a:r>
          </a:p>
          <a:p>
            <a:pPr lvl="1"/>
            <a:r>
              <a:rPr lang="en-US" dirty="0" smtClean="0"/>
              <a:t>Ngo </a:t>
            </a:r>
            <a:r>
              <a:rPr lang="en-US" dirty="0" err="1" smtClean="0"/>
              <a:t>Dinh</a:t>
            </a:r>
            <a:r>
              <a:rPr lang="en-US" dirty="0" smtClean="0"/>
              <a:t> Diem</a:t>
            </a:r>
          </a:p>
          <a:p>
            <a:pPr lvl="1"/>
            <a:r>
              <a:rPr lang="en-US" dirty="0" smtClean="0"/>
              <a:t>Army of the Republic of Vietnam (ARVN)</a:t>
            </a:r>
          </a:p>
          <a:p>
            <a:pPr lvl="1"/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u="sng" dirty="0" smtClean="0"/>
              <a:t>North Vietnam</a:t>
            </a:r>
          </a:p>
          <a:p>
            <a:pPr lvl="1"/>
            <a:r>
              <a:rPr lang="en-US" dirty="0" smtClean="0"/>
              <a:t>Soviet Union</a:t>
            </a:r>
          </a:p>
          <a:p>
            <a:pPr lvl="1"/>
            <a:r>
              <a:rPr lang="en-US" dirty="0" smtClean="0"/>
              <a:t>China</a:t>
            </a:r>
          </a:p>
          <a:p>
            <a:pPr lvl="1"/>
            <a:r>
              <a:rPr lang="en-US" dirty="0" smtClean="0"/>
              <a:t>Ho Chi Minh</a:t>
            </a:r>
          </a:p>
          <a:p>
            <a:pPr lvl="1"/>
            <a:r>
              <a:rPr lang="en-US" dirty="0" smtClean="0"/>
              <a:t>Viet Minh </a:t>
            </a:r>
          </a:p>
          <a:p>
            <a:pPr lvl="1"/>
            <a:r>
              <a:rPr lang="en-US" dirty="0" smtClean="0"/>
              <a:t>North Vietnamese Army (NVA</a:t>
            </a:r>
          </a:p>
          <a:p>
            <a:pPr lvl="1"/>
            <a:r>
              <a:rPr lang="en-US" dirty="0" smtClean="0"/>
              <a:t>Viet Cong (south Vietnamese who supported the north)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735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Process it! -Hawks vs Doves – Left Side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smtClean="0"/>
              <a:t>Hawks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Excerpt #</a:t>
            </a:r>
          </a:p>
          <a:p>
            <a:r>
              <a:rPr lang="en-US" dirty="0" smtClean="0"/>
              <a:t>Short summary of the arguments the speaker uses to support his position…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dirty="0" smtClean="0"/>
              <a:t>Doves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799" y="1676400"/>
            <a:ext cx="1467173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1428750"/>
            <a:ext cx="1318556" cy="140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31512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7411</TotalTime>
  <Words>741</Words>
  <Application>Microsoft Office PowerPoint</Application>
  <PresentationFormat>On-screen Show (4:3)</PresentationFormat>
  <Paragraphs>87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The Vietnam War</vt:lpstr>
      <vt:lpstr>Some Vietnam Facts</vt:lpstr>
      <vt:lpstr>How did this start?</vt:lpstr>
      <vt:lpstr>Critical Thinking – Left side</vt:lpstr>
      <vt:lpstr>The Geneva Accords</vt:lpstr>
      <vt:lpstr>U.S. intervention</vt:lpstr>
      <vt:lpstr>U.S. presence escalates</vt:lpstr>
      <vt:lpstr>Which Side???</vt:lpstr>
      <vt:lpstr>Process it! -Hawks vs Doves – Left Side</vt:lpstr>
      <vt:lpstr>Go Army!  Brochure</vt:lpstr>
      <vt:lpstr>Preparing to Debate the Merits of US Involvement in the War</vt:lpstr>
      <vt:lpstr>PowerPoint Presentation</vt:lpstr>
    </vt:vector>
  </TitlesOfParts>
  <Company>EDUHSD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Vietnam War</dc:title>
  <dc:creator>Windows User</dc:creator>
  <cp:lastModifiedBy>Windows User</cp:lastModifiedBy>
  <cp:revision>25</cp:revision>
  <dcterms:created xsi:type="dcterms:W3CDTF">2013-05-06T20:07:21Z</dcterms:created>
  <dcterms:modified xsi:type="dcterms:W3CDTF">2016-04-26T22:27:28Z</dcterms:modified>
</cp:coreProperties>
</file>